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Caveat"/>
      <p:regular r:id="rId25"/>
      <p:bold r:id="rId26"/>
    </p:embeddedFont>
    <p:embeddedFont>
      <p:font typeface="Playfair Display"/>
      <p:regular r:id="rId27"/>
      <p:bold r:id="rId28"/>
      <p:italic r:id="rId29"/>
      <p:boldItalic r:id="rId30"/>
    </p:embeddedFont>
    <p:embeddedFont>
      <p:font typeface="Poppins"/>
      <p:regular r:id="rId31"/>
      <p:bold r:id="rId32"/>
      <p:italic r:id="rId33"/>
      <p:boldItalic r:id="rId34"/>
    </p:embeddedFont>
    <p:embeddedFont>
      <p:font typeface="Poppins Light"/>
      <p:regular r:id="rId35"/>
      <p:bold r:id="rId36"/>
      <p:italic r:id="rId37"/>
      <p:boldItalic r:id="rId38"/>
    </p:embeddedFont>
    <p:embeddedFont>
      <p:font typeface="Poppi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i3VDj3D0gcaLJnHzcsCc89RgOa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5.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font" Target="fonts/PlayfairDisplay-boldItalic.fntdata"/><Relationship Id="rId11" Type="http://schemas.openxmlformats.org/officeDocument/2006/relationships/slide" Target="slides/slide6.xml"/><Relationship Id="rId33" Type="http://schemas.openxmlformats.org/officeDocument/2006/relationships/font" Target="fonts/Poppins-italic.fntdata"/><Relationship Id="rId10" Type="http://schemas.openxmlformats.org/officeDocument/2006/relationships/slide" Target="slides/slide5.xml"/><Relationship Id="rId32" Type="http://schemas.openxmlformats.org/officeDocument/2006/relationships/font" Target="fonts/Poppins-bold.fntdata"/><Relationship Id="rId13" Type="http://schemas.openxmlformats.org/officeDocument/2006/relationships/slide" Target="slides/slide8.xml"/><Relationship Id="rId35" Type="http://schemas.openxmlformats.org/officeDocument/2006/relationships/font" Target="fonts/PoppinsLight-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PoppinsLight-italic.fntdata"/><Relationship Id="rId14" Type="http://schemas.openxmlformats.org/officeDocument/2006/relationships/slide" Target="slides/slide9.xml"/><Relationship Id="rId36" Type="http://schemas.openxmlformats.org/officeDocument/2006/relationships/font" Target="fonts/PoppinsLight-bold.fntdata"/><Relationship Id="rId17" Type="http://schemas.openxmlformats.org/officeDocument/2006/relationships/slide" Target="slides/slide12.xml"/><Relationship Id="rId39" Type="http://schemas.openxmlformats.org/officeDocument/2006/relationships/font" Target="fonts/PoppinsSemiBold-regular.fntdata"/><Relationship Id="rId16" Type="http://schemas.openxmlformats.org/officeDocument/2006/relationships/slide" Target="slides/slide11.xml"/><Relationship Id="rId38" Type="http://schemas.openxmlformats.org/officeDocument/2006/relationships/font" Target="fonts/Poppins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90" name="Google Shape;1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38936b128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538936b128_3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38936b128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538936b128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3607bdaca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53607bdaca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3801a4a7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53801a4a7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3607bdaca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53607bdaca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3607bdaca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53607bdaca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78" name="Google Shape;37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39753f80a_3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539753f80a_3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39753f80a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539753f80a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12.png"/><Relationship Id="rId4" Type="http://schemas.openxmlformats.org/officeDocument/2006/relationships/image" Target="../media/image9.png"/><Relationship Id="rId10"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38.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15" name="Shape 15"/>
        <p:cNvGrpSpPr/>
        <p:nvPr/>
      </p:nvGrpSpPr>
      <p:grpSpPr>
        <a:xfrm>
          <a:off x="0" y="0"/>
          <a:ext cx="0" cy="0"/>
          <a:chOff x="0" y="0"/>
          <a:chExt cx="0" cy="0"/>
        </a:xfrm>
      </p:grpSpPr>
      <p:pic>
        <p:nvPicPr>
          <p:cNvPr id="16" name="Google Shape;16;p27"/>
          <p:cNvPicPr preferRelativeResize="0"/>
          <p:nvPr/>
        </p:nvPicPr>
        <p:blipFill rotWithShape="1">
          <a:blip r:embed="rId2">
            <a:alphaModFix/>
          </a:blip>
          <a:srcRect b="23320" l="0" r="0" t="0"/>
          <a:stretch/>
        </p:blipFill>
        <p:spPr>
          <a:xfrm>
            <a:off x="0" y="1300594"/>
            <a:ext cx="12192000" cy="4256812"/>
          </a:xfrm>
          <a:prstGeom prst="rect">
            <a:avLst/>
          </a:prstGeom>
          <a:noFill/>
          <a:ln>
            <a:noFill/>
          </a:ln>
        </p:spPr>
      </p:pic>
      <p:sp>
        <p:nvSpPr>
          <p:cNvPr id="17" name="Google Shape;17;p27"/>
          <p:cNvSpPr txBox="1"/>
          <p:nvPr>
            <p:ph type="title"/>
          </p:nvPr>
        </p:nvSpPr>
        <p:spPr>
          <a:xfrm>
            <a:off x="415600" y="1877932"/>
            <a:ext cx="11360800" cy="310213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6667">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7"/>
          <p:cNvSpPr txBox="1"/>
          <p:nvPr/>
        </p:nvSpPr>
        <p:spPr>
          <a:xfrm>
            <a:off x="415605" y="6122473"/>
            <a:ext cx="1599631" cy="697715"/>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1" i="0" lang="en-US" sz="1467" u="none" cap="none" strike="noStrike">
                <a:solidFill>
                  <a:srgbClr val="18919B"/>
                </a:solidFill>
                <a:latin typeface="Caveat"/>
                <a:ea typeface="Caveat"/>
                <a:cs typeface="Caveat"/>
                <a:sym typeface="Caveat"/>
              </a:rPr>
              <a:t>#RintisKarirImpian</a:t>
            </a:r>
            <a:endParaRPr b="1" i="0" sz="1467" u="none" cap="none" strike="noStrike">
              <a:solidFill>
                <a:srgbClr val="18919B"/>
              </a:solidFill>
              <a:latin typeface="Caveat"/>
              <a:ea typeface="Caveat"/>
              <a:cs typeface="Caveat"/>
              <a:sym typeface="Caveat"/>
            </a:endParaRPr>
          </a:p>
        </p:txBody>
      </p:sp>
      <p:grpSp>
        <p:nvGrpSpPr>
          <p:cNvPr id="19" name="Google Shape;19;p27"/>
          <p:cNvGrpSpPr/>
          <p:nvPr/>
        </p:nvGrpSpPr>
        <p:grpSpPr>
          <a:xfrm>
            <a:off x="7439648" y="398186"/>
            <a:ext cx="4194832" cy="520060"/>
            <a:chOff x="5579736" y="298639"/>
            <a:chExt cx="3146124" cy="390045"/>
          </a:xfrm>
        </p:grpSpPr>
        <p:pic>
          <p:nvPicPr>
            <p:cNvPr id="20" name="Google Shape;20;p27"/>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21" name="Google Shape;21;p27"/>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22" name="Google Shape;22;p27"/>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23" name="Google Shape;23;p27"/>
          <p:cNvPicPr preferRelativeResize="0"/>
          <p:nvPr/>
        </p:nvPicPr>
        <p:blipFill rotWithShape="1">
          <a:blip r:embed="rId6">
            <a:alphaModFix/>
          </a:blip>
          <a:srcRect b="0" l="0" r="0" t="0"/>
          <a:stretch/>
        </p:blipFill>
        <p:spPr>
          <a:xfrm>
            <a:off x="567011" y="315818"/>
            <a:ext cx="669643" cy="6856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138" name="Shape 138"/>
        <p:cNvGrpSpPr/>
        <p:nvPr/>
      </p:nvGrpSpPr>
      <p:grpSpPr>
        <a:xfrm>
          <a:off x="0" y="0"/>
          <a:ext cx="0" cy="0"/>
          <a:chOff x="0" y="0"/>
          <a:chExt cx="0" cy="0"/>
        </a:xfrm>
      </p:grpSpPr>
      <p:pic>
        <p:nvPicPr>
          <p:cNvPr id="139" name="Google Shape;139;g2539753f80a_3_271"/>
          <p:cNvPicPr preferRelativeResize="0"/>
          <p:nvPr/>
        </p:nvPicPr>
        <p:blipFill rotWithShape="1">
          <a:blip r:embed="rId2">
            <a:alphaModFix/>
          </a:blip>
          <a:srcRect b="28271" l="0" r="0" t="57988"/>
          <a:stretch/>
        </p:blipFill>
        <p:spPr>
          <a:xfrm>
            <a:off x="0" y="6094400"/>
            <a:ext cx="12192000" cy="763601"/>
          </a:xfrm>
          <a:prstGeom prst="rect">
            <a:avLst/>
          </a:prstGeom>
          <a:noFill/>
          <a:ln>
            <a:noFill/>
          </a:ln>
        </p:spPr>
      </p:pic>
      <p:grpSp>
        <p:nvGrpSpPr>
          <p:cNvPr id="140" name="Google Shape;140;g2539753f80a_3_271"/>
          <p:cNvGrpSpPr/>
          <p:nvPr/>
        </p:nvGrpSpPr>
        <p:grpSpPr>
          <a:xfrm>
            <a:off x="5860495" y="6438833"/>
            <a:ext cx="462856" cy="95998"/>
            <a:chOff x="4379092" y="4799494"/>
            <a:chExt cx="347151" cy="72000"/>
          </a:xfrm>
        </p:grpSpPr>
        <p:sp>
          <p:nvSpPr>
            <p:cNvPr id="141" name="Google Shape;141;g2539753f80a_3_271"/>
            <p:cNvSpPr/>
            <p:nvPr/>
          </p:nvSpPr>
          <p:spPr>
            <a:xfrm>
              <a:off x="4379092"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 name="Google Shape;142;g2539753f80a_3_271"/>
            <p:cNvSpPr/>
            <p:nvPr/>
          </p:nvSpPr>
          <p:spPr>
            <a:xfrm>
              <a:off x="4518950"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 name="Google Shape;143;g2539753f80a_3_271"/>
            <p:cNvSpPr/>
            <p:nvPr/>
          </p:nvSpPr>
          <p:spPr>
            <a:xfrm>
              <a:off x="4653943"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4" name="Google Shape;144;g2539753f80a_3_271"/>
          <p:cNvSpPr txBox="1"/>
          <p:nvPr/>
        </p:nvSpPr>
        <p:spPr>
          <a:xfrm>
            <a:off x="415600" y="6237976"/>
            <a:ext cx="1599600" cy="4770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Caveat"/>
                <a:ea typeface="Caveat"/>
                <a:cs typeface="Caveat"/>
                <a:sym typeface="Caveat"/>
              </a:rPr>
              <a:t>#RintisKarirImpian</a:t>
            </a:r>
            <a:endParaRPr b="1" i="0" sz="1500" u="none" cap="none" strike="noStrike">
              <a:solidFill>
                <a:schemeClr val="lt1"/>
              </a:solidFill>
              <a:latin typeface="Caveat"/>
              <a:ea typeface="Caveat"/>
              <a:cs typeface="Caveat"/>
              <a:sym typeface="Caveat"/>
            </a:endParaRPr>
          </a:p>
        </p:txBody>
      </p:sp>
      <p:sp>
        <p:nvSpPr>
          <p:cNvPr id="145" name="Google Shape;145;g2539753f80a_3_271"/>
          <p:cNvSpPr/>
          <p:nvPr/>
        </p:nvSpPr>
        <p:spPr>
          <a:xfrm>
            <a:off x="5588000" y="6089841"/>
            <a:ext cx="1016100" cy="768000"/>
          </a:xfrm>
          <a:prstGeom prst="rect">
            <a:avLst/>
          </a:prstGeom>
          <a:solidFill>
            <a:srgbClr val="F4B08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46" name="Google Shape;146;g2539753f80a_3_271"/>
          <p:cNvSpPr/>
          <p:nvPr/>
        </p:nvSpPr>
        <p:spPr>
          <a:xfrm>
            <a:off x="1" y="2663467"/>
            <a:ext cx="548700" cy="4194300"/>
          </a:xfrm>
          <a:prstGeom prst="rect">
            <a:avLst/>
          </a:prstGeom>
          <a:solidFill>
            <a:srgbClr val="F4B08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47" name="Google Shape;147;g2539753f80a_3_271"/>
          <p:cNvSpPr/>
          <p:nvPr/>
        </p:nvSpPr>
        <p:spPr>
          <a:xfrm>
            <a:off x="11643245" y="2663467"/>
            <a:ext cx="548700" cy="4194300"/>
          </a:xfrm>
          <a:prstGeom prst="rect">
            <a:avLst/>
          </a:prstGeom>
          <a:solidFill>
            <a:srgbClr val="F4B08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48" name="Google Shape;148;g2539753f80a_3_271"/>
          <p:cNvSpPr/>
          <p:nvPr/>
        </p:nvSpPr>
        <p:spPr>
          <a:xfrm>
            <a:off x="0" y="6266989"/>
            <a:ext cx="12192000" cy="440100"/>
          </a:xfrm>
          <a:prstGeom prst="rect">
            <a:avLst/>
          </a:prstGeom>
          <a:noFill/>
          <a:ln cap="flat" cmpd="sng" w="9525">
            <a:solidFill>
              <a:srgbClr val="F4B081"/>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49" name="Google Shape;149;g2539753f80a_3_271"/>
          <p:cNvSpPr/>
          <p:nvPr/>
        </p:nvSpPr>
        <p:spPr>
          <a:xfrm>
            <a:off x="5285141" y="2663467"/>
            <a:ext cx="5227500" cy="1798500"/>
          </a:xfrm>
          <a:prstGeom prst="rect">
            <a:avLst/>
          </a:prstGeom>
          <a:solidFill>
            <a:srgbClr val="FFFF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nvGrpSpPr>
          <p:cNvPr id="150" name="Google Shape;150;g2539753f80a_3_271"/>
          <p:cNvGrpSpPr/>
          <p:nvPr/>
        </p:nvGrpSpPr>
        <p:grpSpPr>
          <a:xfrm>
            <a:off x="5538613" y="3681743"/>
            <a:ext cx="4973715" cy="520047"/>
            <a:chOff x="3454837" y="2790650"/>
            <a:chExt cx="3730379" cy="390045"/>
          </a:xfrm>
        </p:grpSpPr>
        <p:pic>
          <p:nvPicPr>
            <p:cNvPr id="151" name="Google Shape;151;g2539753f80a_3_271"/>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52" name="Google Shape;152;g2539753f80a_3_271"/>
            <p:cNvPicPr preferRelativeResize="0"/>
            <p:nvPr/>
          </p:nvPicPr>
          <p:blipFill rotWithShape="1">
            <a:blip r:embed="rId4">
              <a:alphaModFix/>
            </a:blip>
            <a:srcRect b="0" l="0" r="0" t="0"/>
            <a:stretch/>
          </p:blipFill>
          <p:spPr>
            <a:xfrm>
              <a:off x="5280840" y="2802123"/>
              <a:ext cx="703363" cy="374805"/>
            </a:xfrm>
            <a:prstGeom prst="rect">
              <a:avLst/>
            </a:prstGeom>
            <a:noFill/>
            <a:ln>
              <a:noFill/>
            </a:ln>
          </p:spPr>
        </p:pic>
        <p:pic>
          <p:nvPicPr>
            <p:cNvPr id="153" name="Google Shape;153;g2539753f80a_3_271"/>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54" name="Google Shape;154;g2539753f80a_3_271"/>
            <p:cNvPicPr preferRelativeResize="0"/>
            <p:nvPr/>
          </p:nvPicPr>
          <p:blipFill rotWithShape="1">
            <a:blip r:embed="rId6">
              <a:alphaModFix/>
            </a:blip>
            <a:srcRect b="0" l="0" r="0" t="0"/>
            <a:stretch/>
          </p:blipFill>
          <p:spPr>
            <a:xfrm>
              <a:off x="3454837" y="2790650"/>
              <a:ext cx="366050" cy="374806"/>
            </a:xfrm>
            <a:prstGeom prst="rect">
              <a:avLst/>
            </a:prstGeom>
            <a:noFill/>
            <a:ln>
              <a:noFill/>
            </a:ln>
          </p:spPr>
        </p:pic>
      </p:grpSp>
      <p:grpSp>
        <p:nvGrpSpPr>
          <p:cNvPr id="155" name="Google Shape;155;g2539753f80a_3_271"/>
          <p:cNvGrpSpPr/>
          <p:nvPr/>
        </p:nvGrpSpPr>
        <p:grpSpPr>
          <a:xfrm>
            <a:off x="5538588" y="2929187"/>
            <a:ext cx="4973716" cy="520168"/>
            <a:chOff x="4154045" y="2196945"/>
            <a:chExt cx="3730380" cy="390136"/>
          </a:xfrm>
        </p:grpSpPr>
        <p:grpSp>
          <p:nvGrpSpPr>
            <p:cNvPr id="156" name="Google Shape;156;g2539753f80a_3_271"/>
            <p:cNvGrpSpPr/>
            <p:nvPr/>
          </p:nvGrpSpPr>
          <p:grpSpPr>
            <a:xfrm>
              <a:off x="4738301" y="2197036"/>
              <a:ext cx="3146124" cy="390045"/>
              <a:chOff x="5579736" y="298639"/>
              <a:chExt cx="3146124" cy="390045"/>
            </a:xfrm>
          </p:grpSpPr>
          <p:pic>
            <p:nvPicPr>
              <p:cNvPr id="157" name="Google Shape;157;g2539753f80a_3_271"/>
              <p:cNvPicPr preferRelativeResize="0"/>
              <p:nvPr/>
            </p:nvPicPr>
            <p:blipFill rotWithShape="1">
              <a:blip r:embed="rId7">
                <a:alphaModFix/>
              </a:blip>
              <a:srcRect b="0" l="0" r="0" t="0"/>
              <a:stretch/>
            </p:blipFill>
            <p:spPr>
              <a:xfrm>
                <a:off x="6821700" y="310112"/>
                <a:ext cx="703363" cy="374805"/>
              </a:xfrm>
              <a:prstGeom prst="rect">
                <a:avLst/>
              </a:prstGeom>
              <a:noFill/>
              <a:ln>
                <a:noFill/>
              </a:ln>
            </p:spPr>
          </p:pic>
          <p:pic>
            <p:nvPicPr>
              <p:cNvPr id="158" name="Google Shape;158;g2539753f80a_3_271"/>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59" name="Google Shape;159;g2539753f80a_3_271"/>
              <p:cNvPicPr preferRelativeResize="0"/>
              <p:nvPr/>
            </p:nvPicPr>
            <p:blipFill rotWithShape="1">
              <a:blip r:embed="rId9">
                <a:alphaModFix/>
              </a:blip>
              <a:srcRect b="0" l="0" r="0" t="0"/>
              <a:stretch/>
            </p:blipFill>
            <p:spPr>
              <a:xfrm>
                <a:off x="5579736" y="298639"/>
                <a:ext cx="1029409" cy="344048"/>
              </a:xfrm>
              <a:prstGeom prst="rect">
                <a:avLst/>
              </a:prstGeom>
              <a:noFill/>
              <a:ln>
                <a:noFill/>
              </a:ln>
            </p:spPr>
          </p:pic>
        </p:grpSp>
        <p:pic>
          <p:nvPicPr>
            <p:cNvPr id="160" name="Google Shape;160;g2539753f80a_3_271"/>
            <p:cNvPicPr preferRelativeResize="0"/>
            <p:nvPr/>
          </p:nvPicPr>
          <p:blipFill rotWithShape="1">
            <a:blip r:embed="rId10">
              <a:alphaModFix/>
            </a:blip>
            <a:srcRect b="0" l="0" r="0" t="0"/>
            <a:stretch/>
          </p:blipFill>
          <p:spPr>
            <a:xfrm>
              <a:off x="4154045" y="2196945"/>
              <a:ext cx="366050" cy="374806"/>
            </a:xfrm>
            <a:prstGeom prst="rect">
              <a:avLst/>
            </a:prstGeom>
            <a:noFill/>
            <a:ln>
              <a:noFill/>
            </a:ln>
          </p:spPr>
        </p:pic>
      </p:grpSp>
      <p:grpSp>
        <p:nvGrpSpPr>
          <p:cNvPr id="161" name="Google Shape;161;g2539753f80a_3_271"/>
          <p:cNvGrpSpPr/>
          <p:nvPr/>
        </p:nvGrpSpPr>
        <p:grpSpPr>
          <a:xfrm>
            <a:off x="9650799" y="6385199"/>
            <a:ext cx="1993142" cy="208401"/>
            <a:chOff x="3454837" y="2790650"/>
            <a:chExt cx="3730379" cy="390045"/>
          </a:xfrm>
        </p:grpSpPr>
        <p:pic>
          <p:nvPicPr>
            <p:cNvPr id="162" name="Google Shape;162;g2539753f80a_3_271"/>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63" name="Google Shape;163;g2539753f80a_3_271"/>
            <p:cNvPicPr preferRelativeResize="0"/>
            <p:nvPr/>
          </p:nvPicPr>
          <p:blipFill rotWithShape="1">
            <a:blip r:embed="rId4">
              <a:alphaModFix/>
            </a:blip>
            <a:srcRect b="0" l="0" r="0" t="0"/>
            <a:stretch/>
          </p:blipFill>
          <p:spPr>
            <a:xfrm>
              <a:off x="5280840" y="2802123"/>
              <a:ext cx="703363" cy="374805"/>
            </a:xfrm>
            <a:prstGeom prst="rect">
              <a:avLst/>
            </a:prstGeom>
            <a:noFill/>
            <a:ln>
              <a:noFill/>
            </a:ln>
          </p:spPr>
        </p:pic>
        <p:pic>
          <p:nvPicPr>
            <p:cNvPr id="164" name="Google Shape;164;g2539753f80a_3_271"/>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65" name="Google Shape;165;g2539753f80a_3_271"/>
            <p:cNvPicPr preferRelativeResize="0"/>
            <p:nvPr/>
          </p:nvPicPr>
          <p:blipFill rotWithShape="1">
            <a:blip r:embed="rId6">
              <a:alphaModFix/>
            </a:blip>
            <a:srcRect b="0" l="0" r="0" t="0"/>
            <a:stretch/>
          </p:blipFill>
          <p:spPr>
            <a:xfrm>
              <a:off x="3454837" y="2790650"/>
              <a:ext cx="366050" cy="374806"/>
            </a:xfrm>
            <a:prstGeom prst="rect">
              <a:avLst/>
            </a:prstGeom>
            <a:noFill/>
            <a:ln>
              <a:noFill/>
            </a:ln>
          </p:spPr>
        </p:pic>
      </p:grpSp>
      <p:sp>
        <p:nvSpPr>
          <p:cNvPr id="166" name="Google Shape;166;g2539753f80a_3_271"/>
          <p:cNvSpPr/>
          <p:nvPr/>
        </p:nvSpPr>
        <p:spPr>
          <a:xfrm>
            <a:off x="2857327" y="2663467"/>
            <a:ext cx="2107200" cy="1798500"/>
          </a:xfrm>
          <a:prstGeom prst="rect">
            <a:avLst/>
          </a:prstGeom>
          <a:solidFill>
            <a:srgbClr val="F4B08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nvGrpSpPr>
          <p:cNvPr id="167" name="Google Shape;167;g2539753f80a_3_271"/>
          <p:cNvGrpSpPr/>
          <p:nvPr/>
        </p:nvGrpSpPr>
        <p:grpSpPr>
          <a:xfrm>
            <a:off x="2971780" y="3217643"/>
            <a:ext cx="1993142" cy="208401"/>
            <a:chOff x="3454837" y="2790650"/>
            <a:chExt cx="3730379" cy="390045"/>
          </a:xfrm>
        </p:grpSpPr>
        <p:pic>
          <p:nvPicPr>
            <p:cNvPr id="168" name="Google Shape;168;g2539753f80a_3_271"/>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69" name="Google Shape;169;g2539753f80a_3_271"/>
            <p:cNvPicPr preferRelativeResize="0"/>
            <p:nvPr/>
          </p:nvPicPr>
          <p:blipFill rotWithShape="1">
            <a:blip r:embed="rId4">
              <a:alphaModFix/>
            </a:blip>
            <a:srcRect b="0" l="0" r="0" t="0"/>
            <a:stretch/>
          </p:blipFill>
          <p:spPr>
            <a:xfrm>
              <a:off x="5280840" y="2802123"/>
              <a:ext cx="703363" cy="374805"/>
            </a:xfrm>
            <a:prstGeom prst="rect">
              <a:avLst/>
            </a:prstGeom>
            <a:noFill/>
            <a:ln>
              <a:noFill/>
            </a:ln>
          </p:spPr>
        </p:pic>
        <p:pic>
          <p:nvPicPr>
            <p:cNvPr id="170" name="Google Shape;170;g2539753f80a_3_271"/>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71" name="Google Shape;171;g2539753f80a_3_271"/>
            <p:cNvPicPr preferRelativeResize="0"/>
            <p:nvPr/>
          </p:nvPicPr>
          <p:blipFill rotWithShape="1">
            <a:blip r:embed="rId6">
              <a:alphaModFix/>
            </a:blip>
            <a:srcRect b="0" l="0" r="0" t="0"/>
            <a:stretch/>
          </p:blipFill>
          <p:spPr>
            <a:xfrm>
              <a:off x="3454837" y="2790650"/>
              <a:ext cx="366050" cy="374806"/>
            </a:xfrm>
            <a:prstGeom prst="rect">
              <a:avLst/>
            </a:prstGeom>
            <a:noFill/>
            <a:ln>
              <a:noFill/>
            </a:ln>
          </p:spPr>
        </p:pic>
      </p:grpSp>
      <p:grpSp>
        <p:nvGrpSpPr>
          <p:cNvPr id="172" name="Google Shape;172;g2539753f80a_3_271"/>
          <p:cNvGrpSpPr/>
          <p:nvPr/>
        </p:nvGrpSpPr>
        <p:grpSpPr>
          <a:xfrm>
            <a:off x="2971838" y="3605602"/>
            <a:ext cx="1993142" cy="208450"/>
            <a:chOff x="4154045" y="2196945"/>
            <a:chExt cx="3730380" cy="390136"/>
          </a:xfrm>
        </p:grpSpPr>
        <p:grpSp>
          <p:nvGrpSpPr>
            <p:cNvPr id="173" name="Google Shape;173;g2539753f80a_3_271"/>
            <p:cNvGrpSpPr/>
            <p:nvPr/>
          </p:nvGrpSpPr>
          <p:grpSpPr>
            <a:xfrm>
              <a:off x="4738301" y="2197036"/>
              <a:ext cx="3146124" cy="390045"/>
              <a:chOff x="5579736" y="298639"/>
              <a:chExt cx="3146124" cy="390045"/>
            </a:xfrm>
          </p:grpSpPr>
          <p:pic>
            <p:nvPicPr>
              <p:cNvPr id="174" name="Google Shape;174;g2539753f80a_3_271"/>
              <p:cNvPicPr preferRelativeResize="0"/>
              <p:nvPr/>
            </p:nvPicPr>
            <p:blipFill rotWithShape="1">
              <a:blip r:embed="rId7">
                <a:alphaModFix/>
              </a:blip>
              <a:srcRect b="0" l="0" r="0" t="0"/>
              <a:stretch/>
            </p:blipFill>
            <p:spPr>
              <a:xfrm>
                <a:off x="6821700" y="310112"/>
                <a:ext cx="703363" cy="374805"/>
              </a:xfrm>
              <a:prstGeom prst="rect">
                <a:avLst/>
              </a:prstGeom>
              <a:noFill/>
              <a:ln>
                <a:noFill/>
              </a:ln>
            </p:spPr>
          </p:pic>
          <p:pic>
            <p:nvPicPr>
              <p:cNvPr id="175" name="Google Shape;175;g2539753f80a_3_271"/>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76" name="Google Shape;176;g2539753f80a_3_271"/>
              <p:cNvPicPr preferRelativeResize="0"/>
              <p:nvPr/>
            </p:nvPicPr>
            <p:blipFill rotWithShape="1">
              <a:blip r:embed="rId9">
                <a:alphaModFix/>
              </a:blip>
              <a:srcRect b="0" l="0" r="0" t="0"/>
              <a:stretch/>
            </p:blipFill>
            <p:spPr>
              <a:xfrm>
                <a:off x="5579736" y="298639"/>
                <a:ext cx="1029409" cy="344048"/>
              </a:xfrm>
              <a:prstGeom prst="rect">
                <a:avLst/>
              </a:prstGeom>
              <a:noFill/>
              <a:ln>
                <a:noFill/>
              </a:ln>
            </p:spPr>
          </p:pic>
        </p:grpSp>
        <p:pic>
          <p:nvPicPr>
            <p:cNvPr id="177" name="Google Shape;177;g2539753f80a_3_271"/>
            <p:cNvPicPr preferRelativeResize="0"/>
            <p:nvPr/>
          </p:nvPicPr>
          <p:blipFill rotWithShape="1">
            <a:blip r:embed="rId10">
              <a:alphaModFix/>
            </a:blip>
            <a:srcRect b="0" l="0" r="0" t="0"/>
            <a:stretch/>
          </p:blipFill>
          <p:spPr>
            <a:xfrm>
              <a:off x="4154045" y="2196945"/>
              <a:ext cx="366050" cy="374806"/>
            </a:xfrm>
            <a:prstGeom prst="rect">
              <a:avLst/>
            </a:prstGeom>
            <a:noFill/>
            <a:ln>
              <a:noFill/>
            </a:ln>
          </p:spPr>
        </p:pic>
      </p:grpSp>
      <p:pic>
        <p:nvPicPr>
          <p:cNvPr id="178" name="Google Shape;178;g2539753f80a_3_271"/>
          <p:cNvPicPr preferRelativeResize="0"/>
          <p:nvPr/>
        </p:nvPicPr>
        <p:blipFill rotWithShape="1">
          <a:blip r:embed="rId2">
            <a:alphaModFix/>
          </a:blip>
          <a:srcRect b="0" l="0" r="0" t="0"/>
          <a:stretch/>
        </p:blipFill>
        <p:spPr>
          <a:xfrm>
            <a:off x="0" y="1300595"/>
            <a:ext cx="12192000" cy="1360009"/>
          </a:xfrm>
          <a:prstGeom prst="rect">
            <a:avLst/>
          </a:prstGeom>
          <a:noFill/>
          <a:ln>
            <a:noFill/>
          </a:ln>
        </p:spPr>
      </p:pic>
      <p:sp>
        <p:nvSpPr>
          <p:cNvPr id="179" name="Google Shape;179;g2539753f80a_3_271"/>
          <p:cNvSpPr/>
          <p:nvPr/>
        </p:nvSpPr>
        <p:spPr>
          <a:xfrm>
            <a:off x="0" y="0"/>
            <a:ext cx="564000" cy="2663700"/>
          </a:xfrm>
          <a:prstGeom prst="rect">
            <a:avLst/>
          </a:prstGeom>
          <a:solidFill>
            <a:srgbClr val="FFFF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80" name="Google Shape;180;g2539753f80a_3_271"/>
          <p:cNvSpPr/>
          <p:nvPr/>
        </p:nvSpPr>
        <p:spPr>
          <a:xfrm>
            <a:off x="11634480" y="0"/>
            <a:ext cx="564000" cy="2663700"/>
          </a:xfrm>
          <a:prstGeom prst="rect">
            <a:avLst/>
          </a:prstGeom>
          <a:solidFill>
            <a:srgbClr val="FFFF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81" name="Google Shape;181;g2539753f80a_3_271"/>
          <p:cNvSpPr/>
          <p:nvPr/>
        </p:nvSpPr>
        <p:spPr>
          <a:xfrm>
            <a:off x="5588000" y="0"/>
            <a:ext cx="1016100" cy="1300500"/>
          </a:xfrm>
          <a:prstGeom prst="rect">
            <a:avLst/>
          </a:prstGeom>
          <a:solidFill>
            <a:srgbClr val="FFFF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pic>
        <p:nvPicPr>
          <p:cNvPr id="182" name="Google Shape;182;g2539753f80a_3_271"/>
          <p:cNvPicPr preferRelativeResize="0"/>
          <p:nvPr/>
        </p:nvPicPr>
        <p:blipFill rotWithShape="1">
          <a:blip r:embed="rId10">
            <a:alphaModFix/>
          </a:blip>
          <a:srcRect b="0" l="0" r="0" t="0"/>
          <a:stretch/>
        </p:blipFill>
        <p:spPr>
          <a:xfrm>
            <a:off x="567011" y="315817"/>
            <a:ext cx="669646" cy="685664"/>
          </a:xfrm>
          <a:prstGeom prst="rect">
            <a:avLst/>
          </a:prstGeom>
          <a:noFill/>
          <a:ln>
            <a:noFill/>
          </a:ln>
        </p:spPr>
      </p:pic>
      <p:grpSp>
        <p:nvGrpSpPr>
          <p:cNvPr id="183" name="Google Shape;183;g2539753f80a_3_271"/>
          <p:cNvGrpSpPr/>
          <p:nvPr/>
        </p:nvGrpSpPr>
        <p:grpSpPr>
          <a:xfrm>
            <a:off x="7439462" y="398175"/>
            <a:ext cx="4194727" cy="520047"/>
            <a:chOff x="5579736" y="298639"/>
            <a:chExt cx="3146124" cy="390045"/>
          </a:xfrm>
        </p:grpSpPr>
        <p:pic>
          <p:nvPicPr>
            <p:cNvPr id="184" name="Google Shape;184;g2539753f80a_3_271"/>
            <p:cNvPicPr preferRelativeResize="0"/>
            <p:nvPr/>
          </p:nvPicPr>
          <p:blipFill rotWithShape="1">
            <a:blip r:embed="rId7">
              <a:alphaModFix/>
            </a:blip>
            <a:srcRect b="0" l="0" r="0" t="0"/>
            <a:stretch/>
          </p:blipFill>
          <p:spPr>
            <a:xfrm>
              <a:off x="6821700" y="310112"/>
              <a:ext cx="703363" cy="374805"/>
            </a:xfrm>
            <a:prstGeom prst="rect">
              <a:avLst/>
            </a:prstGeom>
            <a:noFill/>
            <a:ln>
              <a:noFill/>
            </a:ln>
          </p:spPr>
        </p:pic>
        <p:pic>
          <p:nvPicPr>
            <p:cNvPr id="185" name="Google Shape;185;g2539753f80a_3_271"/>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86" name="Google Shape;186;g2539753f80a_3_271"/>
            <p:cNvPicPr preferRelativeResize="0"/>
            <p:nvPr/>
          </p:nvPicPr>
          <p:blipFill rotWithShape="1">
            <a:blip r:embed="rId9">
              <a:alphaModFix/>
            </a:blip>
            <a:srcRect b="0" l="0" r="0" t="0"/>
            <a:stretch/>
          </p:blipFill>
          <p:spPr>
            <a:xfrm>
              <a:off x="5579736" y="298639"/>
              <a:ext cx="1029409" cy="344048"/>
            </a:xfrm>
            <a:prstGeom prst="rect">
              <a:avLst/>
            </a:prstGeom>
            <a:noFill/>
            <a:ln>
              <a:noFill/>
            </a:ln>
          </p:spPr>
        </p:pic>
      </p:grpSp>
      <p:sp>
        <p:nvSpPr>
          <p:cNvPr id="187" name="Google Shape;187;g2539753f80a_3_271"/>
          <p:cNvSpPr/>
          <p:nvPr/>
        </p:nvSpPr>
        <p:spPr>
          <a:xfrm>
            <a:off x="0" y="308229"/>
            <a:ext cx="12192000" cy="700800"/>
          </a:xfrm>
          <a:prstGeom prst="rect">
            <a:avLst/>
          </a:prstGeom>
          <a:noFill/>
          <a:ln cap="flat" cmpd="sng" w="9525">
            <a:solidFill>
              <a:srgbClr val="FFFF0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24" name="Shape 24"/>
        <p:cNvGrpSpPr/>
        <p:nvPr/>
      </p:nvGrpSpPr>
      <p:grpSpPr>
        <a:xfrm>
          <a:off x="0" y="0"/>
          <a:ext cx="0" cy="0"/>
          <a:chOff x="0" y="0"/>
          <a:chExt cx="0" cy="0"/>
        </a:xfrm>
      </p:grpSpPr>
      <p:pic>
        <p:nvPicPr>
          <p:cNvPr id="25" name="Google Shape;25;p28"/>
          <p:cNvPicPr preferRelativeResize="0"/>
          <p:nvPr/>
        </p:nvPicPr>
        <p:blipFill rotWithShape="1">
          <a:blip r:embed="rId2">
            <a:alphaModFix/>
          </a:blip>
          <a:srcRect b="28272" l="0" r="0" t="57988"/>
          <a:stretch/>
        </p:blipFill>
        <p:spPr>
          <a:xfrm>
            <a:off x="0" y="6094400"/>
            <a:ext cx="12192000" cy="763600"/>
          </a:xfrm>
          <a:prstGeom prst="rect">
            <a:avLst/>
          </a:prstGeom>
          <a:noFill/>
          <a:ln>
            <a:noFill/>
          </a:ln>
        </p:spPr>
      </p:pic>
      <p:grpSp>
        <p:nvGrpSpPr>
          <p:cNvPr id="26" name="Google Shape;26;p28"/>
          <p:cNvGrpSpPr/>
          <p:nvPr/>
        </p:nvGrpSpPr>
        <p:grpSpPr>
          <a:xfrm>
            <a:off x="10992578" y="77594"/>
            <a:ext cx="556966" cy="1218406"/>
            <a:chOff x="8726275" y="0"/>
            <a:chExt cx="417725" cy="801931"/>
          </a:xfrm>
        </p:grpSpPr>
        <p:sp>
          <p:nvSpPr>
            <p:cNvPr id="27" name="Google Shape;27;p28"/>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Calibri"/>
                <a:ea typeface="Calibri"/>
                <a:cs typeface="Calibri"/>
                <a:sym typeface="Calibri"/>
              </a:endParaRPr>
            </a:p>
          </p:txBody>
        </p:sp>
        <p:sp>
          <p:nvSpPr>
            <p:cNvPr id="28" name="Google Shape;28;p28"/>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Calibri"/>
                <a:ea typeface="Calibri"/>
                <a:cs typeface="Calibri"/>
                <a:sym typeface="Calibri"/>
              </a:endParaRPr>
            </a:p>
          </p:txBody>
        </p:sp>
        <p:sp>
          <p:nvSpPr>
            <p:cNvPr id="29" name="Google Shape;29;p28"/>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Calibri"/>
                <a:ea typeface="Calibri"/>
                <a:cs typeface="Calibri"/>
                <a:sym typeface="Calibri"/>
              </a:endParaRPr>
            </a:p>
          </p:txBody>
        </p:sp>
      </p:grpSp>
      <p:grpSp>
        <p:nvGrpSpPr>
          <p:cNvPr id="30" name="Google Shape;30;p28"/>
          <p:cNvGrpSpPr/>
          <p:nvPr/>
        </p:nvGrpSpPr>
        <p:grpSpPr>
          <a:xfrm>
            <a:off x="5860642" y="6438993"/>
            <a:ext cx="462951" cy="96000"/>
            <a:chOff x="4379092" y="4799494"/>
            <a:chExt cx="347213" cy="72000"/>
          </a:xfrm>
        </p:grpSpPr>
        <p:sp>
          <p:nvSpPr>
            <p:cNvPr id="31" name="Google Shape;31;p28"/>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32" name="Google Shape;32;p28"/>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33" name="Google Shape;33;p28"/>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grpSp>
      <p:sp>
        <p:nvSpPr>
          <p:cNvPr id="34" name="Google Shape;34;p28"/>
          <p:cNvSpPr txBox="1"/>
          <p:nvPr>
            <p:ph type="title"/>
          </p:nvPr>
        </p:nvSpPr>
        <p:spPr>
          <a:xfrm>
            <a:off x="415600" y="383999"/>
            <a:ext cx="11360800" cy="76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36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28"/>
          <p:cNvSpPr txBox="1"/>
          <p:nvPr>
            <p:ph idx="1" type="subTitle"/>
          </p:nvPr>
        </p:nvSpPr>
        <p:spPr>
          <a:xfrm>
            <a:off x="415600" y="1296008"/>
            <a:ext cx="11360800" cy="479383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2"/>
              </a:buClr>
              <a:buSzPts val="1700"/>
              <a:buNone/>
              <a:defRPr sz="2267">
                <a:solidFill>
                  <a:schemeClr val="dk2"/>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667"/>
            </a:lvl2pPr>
            <a:lvl3pPr lvl="2" algn="ctr">
              <a:lnSpc>
                <a:spcPct val="90000"/>
              </a:lnSpc>
              <a:spcBef>
                <a:spcPts val="500"/>
              </a:spcBef>
              <a:spcAft>
                <a:spcPts val="0"/>
              </a:spcAft>
              <a:buClr>
                <a:schemeClr val="dk1"/>
              </a:buClr>
              <a:buSzPts val="1800"/>
              <a:buNone/>
              <a:defRPr sz="2400"/>
            </a:lvl3pPr>
            <a:lvl4pPr lvl="3" algn="ctr">
              <a:lnSpc>
                <a:spcPct val="90000"/>
              </a:lnSpc>
              <a:spcBef>
                <a:spcPts val="500"/>
              </a:spcBef>
              <a:spcAft>
                <a:spcPts val="0"/>
              </a:spcAft>
              <a:buClr>
                <a:schemeClr val="dk1"/>
              </a:buClr>
              <a:buSzPts val="1600"/>
              <a:buNone/>
              <a:defRPr sz="2133"/>
            </a:lvl4pPr>
            <a:lvl5pPr lvl="4" algn="ctr">
              <a:lnSpc>
                <a:spcPct val="90000"/>
              </a:lnSpc>
              <a:spcBef>
                <a:spcPts val="500"/>
              </a:spcBef>
              <a:spcAft>
                <a:spcPts val="0"/>
              </a:spcAft>
              <a:buClr>
                <a:schemeClr val="dk1"/>
              </a:buClr>
              <a:buSzPts val="1600"/>
              <a:buNone/>
              <a:defRPr sz="2133"/>
            </a:lvl5pPr>
            <a:lvl6pPr lvl="5" algn="ctr">
              <a:lnSpc>
                <a:spcPct val="90000"/>
              </a:lnSpc>
              <a:spcBef>
                <a:spcPts val="500"/>
              </a:spcBef>
              <a:spcAft>
                <a:spcPts val="0"/>
              </a:spcAft>
              <a:buClr>
                <a:schemeClr val="dk1"/>
              </a:buClr>
              <a:buSzPts val="1600"/>
              <a:buNone/>
              <a:defRPr sz="2133"/>
            </a:lvl6pPr>
            <a:lvl7pPr lvl="6" algn="ctr">
              <a:lnSpc>
                <a:spcPct val="90000"/>
              </a:lnSpc>
              <a:spcBef>
                <a:spcPts val="500"/>
              </a:spcBef>
              <a:spcAft>
                <a:spcPts val="0"/>
              </a:spcAft>
              <a:buClr>
                <a:schemeClr val="dk1"/>
              </a:buClr>
              <a:buSzPts val="1600"/>
              <a:buNone/>
              <a:defRPr sz="2133"/>
            </a:lvl7pPr>
            <a:lvl8pPr lvl="7" algn="ctr">
              <a:lnSpc>
                <a:spcPct val="90000"/>
              </a:lnSpc>
              <a:spcBef>
                <a:spcPts val="500"/>
              </a:spcBef>
              <a:spcAft>
                <a:spcPts val="0"/>
              </a:spcAft>
              <a:buClr>
                <a:schemeClr val="dk1"/>
              </a:buClr>
              <a:buSzPts val="1600"/>
              <a:buNone/>
              <a:defRPr sz="2133"/>
            </a:lvl8pPr>
            <a:lvl9pPr lvl="8" algn="ctr">
              <a:lnSpc>
                <a:spcPct val="90000"/>
              </a:lnSpc>
              <a:spcBef>
                <a:spcPts val="500"/>
              </a:spcBef>
              <a:spcAft>
                <a:spcPts val="0"/>
              </a:spcAft>
              <a:buClr>
                <a:schemeClr val="dk1"/>
              </a:buClr>
              <a:buSzPts val="1600"/>
              <a:buNone/>
              <a:defRPr sz="2133"/>
            </a:lvl9pPr>
          </a:lstStyle>
          <a:p/>
        </p:txBody>
      </p:sp>
      <p:sp>
        <p:nvSpPr>
          <p:cNvPr id="36" name="Google Shape;36;p28"/>
          <p:cNvSpPr txBox="1"/>
          <p:nvPr/>
        </p:nvSpPr>
        <p:spPr>
          <a:xfrm>
            <a:off x="415605" y="6122473"/>
            <a:ext cx="1599631" cy="697715"/>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1" i="0" lang="en-US" sz="1467" u="none" cap="none" strike="noStrike">
                <a:solidFill>
                  <a:srgbClr val="FFFFFF"/>
                </a:solidFill>
                <a:latin typeface="Caveat"/>
                <a:ea typeface="Caveat"/>
                <a:cs typeface="Caveat"/>
                <a:sym typeface="Caveat"/>
              </a:rPr>
              <a:t>#RintisKarirImpian</a:t>
            </a:r>
            <a:endParaRPr b="1" i="0" sz="1467" u="none" cap="none" strike="noStrike">
              <a:solidFill>
                <a:srgbClr val="FFFFFF"/>
              </a:solidFill>
              <a:latin typeface="Caveat"/>
              <a:ea typeface="Caveat"/>
              <a:cs typeface="Caveat"/>
              <a:sym typeface="Caveat"/>
            </a:endParaRPr>
          </a:p>
        </p:txBody>
      </p:sp>
      <p:grpSp>
        <p:nvGrpSpPr>
          <p:cNvPr id="37" name="Google Shape;37;p28"/>
          <p:cNvGrpSpPr/>
          <p:nvPr/>
        </p:nvGrpSpPr>
        <p:grpSpPr>
          <a:xfrm>
            <a:off x="9650519" y="6384973"/>
            <a:ext cx="1992839" cy="208369"/>
            <a:chOff x="3454837" y="2790650"/>
            <a:chExt cx="3730379" cy="390045"/>
          </a:xfrm>
        </p:grpSpPr>
        <p:pic>
          <p:nvPicPr>
            <p:cNvPr id="38" name="Google Shape;38;p2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39" name="Google Shape;39;p2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40" name="Google Shape;40;p2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41" name="Google Shape;41;p2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2" name="Shape 42"/>
        <p:cNvGrpSpPr/>
        <p:nvPr/>
      </p:nvGrpSpPr>
      <p:grpSpPr>
        <a:xfrm>
          <a:off x="0" y="0"/>
          <a:ext cx="0" cy="0"/>
          <a:chOff x="0" y="0"/>
          <a:chExt cx="0" cy="0"/>
        </a:xfrm>
      </p:grpSpPr>
      <p:grpSp>
        <p:nvGrpSpPr>
          <p:cNvPr id="43" name="Google Shape;43;p29"/>
          <p:cNvGrpSpPr/>
          <p:nvPr/>
        </p:nvGrpSpPr>
        <p:grpSpPr>
          <a:xfrm>
            <a:off x="9650519" y="6384973"/>
            <a:ext cx="1992839" cy="208417"/>
            <a:chOff x="4154045" y="2196945"/>
            <a:chExt cx="3730380" cy="390136"/>
          </a:xfrm>
        </p:grpSpPr>
        <p:grpSp>
          <p:nvGrpSpPr>
            <p:cNvPr id="44" name="Google Shape;44;p29"/>
            <p:cNvGrpSpPr/>
            <p:nvPr/>
          </p:nvGrpSpPr>
          <p:grpSpPr>
            <a:xfrm>
              <a:off x="4738301" y="2197036"/>
              <a:ext cx="3146124" cy="390045"/>
              <a:chOff x="5579736" y="298639"/>
              <a:chExt cx="3146124" cy="390045"/>
            </a:xfrm>
          </p:grpSpPr>
          <p:pic>
            <p:nvPicPr>
              <p:cNvPr id="45" name="Google Shape;45;p29"/>
              <p:cNvPicPr preferRelativeResize="0"/>
              <p:nvPr/>
            </p:nvPicPr>
            <p:blipFill rotWithShape="1">
              <a:blip r:embed="rId2">
                <a:alphaModFix/>
              </a:blip>
              <a:srcRect b="0" l="0" r="0" t="0"/>
              <a:stretch/>
            </p:blipFill>
            <p:spPr>
              <a:xfrm>
                <a:off x="6821700" y="310112"/>
                <a:ext cx="703361" cy="374805"/>
              </a:xfrm>
              <a:prstGeom prst="rect">
                <a:avLst/>
              </a:prstGeom>
              <a:noFill/>
              <a:ln>
                <a:noFill/>
              </a:ln>
            </p:spPr>
          </p:pic>
          <p:pic>
            <p:nvPicPr>
              <p:cNvPr id="46" name="Google Shape;46;p29"/>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47" name="Google Shape;47;p29"/>
              <p:cNvPicPr preferRelativeResize="0"/>
              <p:nvPr/>
            </p:nvPicPr>
            <p:blipFill rotWithShape="1">
              <a:blip r:embed="rId4">
                <a:alphaModFix/>
              </a:blip>
              <a:srcRect b="0" l="0" r="0" t="0"/>
              <a:stretch/>
            </p:blipFill>
            <p:spPr>
              <a:xfrm>
                <a:off x="5579736" y="298639"/>
                <a:ext cx="1029408" cy="344048"/>
              </a:xfrm>
              <a:prstGeom prst="rect">
                <a:avLst/>
              </a:prstGeom>
              <a:noFill/>
              <a:ln>
                <a:noFill/>
              </a:ln>
            </p:spPr>
          </p:pic>
        </p:grpSp>
        <p:pic>
          <p:nvPicPr>
            <p:cNvPr id="48" name="Google Shape;48;p29"/>
            <p:cNvPicPr preferRelativeResize="0"/>
            <p:nvPr/>
          </p:nvPicPr>
          <p:blipFill rotWithShape="1">
            <a:blip r:embed="rId5">
              <a:alphaModFix/>
            </a:blip>
            <a:srcRect b="0" l="0" r="0" t="0"/>
            <a:stretch/>
          </p:blipFill>
          <p:spPr>
            <a:xfrm>
              <a:off x="4154045" y="2196945"/>
              <a:ext cx="366049" cy="374805"/>
            </a:xfrm>
            <a:prstGeom prst="rect">
              <a:avLst/>
            </a:prstGeom>
            <a:noFill/>
            <a:ln>
              <a:noFill/>
            </a:ln>
          </p:spPr>
        </p:pic>
      </p:grpSp>
      <p:grpSp>
        <p:nvGrpSpPr>
          <p:cNvPr id="49" name="Google Shape;49;p29"/>
          <p:cNvGrpSpPr/>
          <p:nvPr/>
        </p:nvGrpSpPr>
        <p:grpSpPr>
          <a:xfrm>
            <a:off x="10992578" y="77594"/>
            <a:ext cx="556966" cy="1218406"/>
            <a:chOff x="8726275" y="0"/>
            <a:chExt cx="417725" cy="801931"/>
          </a:xfrm>
        </p:grpSpPr>
        <p:sp>
          <p:nvSpPr>
            <p:cNvPr id="50" name="Google Shape;50;p29"/>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Calibri"/>
                <a:ea typeface="Calibri"/>
                <a:cs typeface="Calibri"/>
                <a:sym typeface="Calibri"/>
              </a:endParaRPr>
            </a:p>
          </p:txBody>
        </p:sp>
        <p:sp>
          <p:nvSpPr>
            <p:cNvPr id="51" name="Google Shape;51;p29"/>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Calibri"/>
                <a:ea typeface="Calibri"/>
                <a:cs typeface="Calibri"/>
                <a:sym typeface="Calibri"/>
              </a:endParaRPr>
            </a:p>
          </p:txBody>
        </p:sp>
        <p:sp>
          <p:nvSpPr>
            <p:cNvPr id="52" name="Google Shape;52;p29"/>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Calibri"/>
                <a:ea typeface="Calibri"/>
                <a:cs typeface="Calibri"/>
                <a:sym typeface="Calibri"/>
              </a:endParaRPr>
            </a:p>
          </p:txBody>
        </p:sp>
      </p:grpSp>
      <p:sp>
        <p:nvSpPr>
          <p:cNvPr id="53" name="Google Shape;53;p29"/>
          <p:cNvSpPr txBox="1"/>
          <p:nvPr>
            <p:ph type="title"/>
          </p:nvPr>
        </p:nvSpPr>
        <p:spPr>
          <a:xfrm>
            <a:off x="415600" y="383999"/>
            <a:ext cx="11360800" cy="76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36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29"/>
          <p:cNvSpPr txBox="1"/>
          <p:nvPr/>
        </p:nvSpPr>
        <p:spPr>
          <a:xfrm>
            <a:off x="415605" y="6122473"/>
            <a:ext cx="1599631" cy="697715"/>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1" i="0" lang="en-US" sz="1467" u="none" cap="none" strike="noStrike">
                <a:solidFill>
                  <a:srgbClr val="18919B"/>
                </a:solidFill>
                <a:latin typeface="Caveat"/>
                <a:ea typeface="Caveat"/>
                <a:cs typeface="Caveat"/>
                <a:sym typeface="Caveat"/>
              </a:rPr>
              <a:t>#RintisKarirImpian</a:t>
            </a:r>
            <a:endParaRPr b="1" i="0" sz="1467" u="none" cap="none" strike="noStrike">
              <a:solidFill>
                <a:srgbClr val="18919B"/>
              </a:solidFill>
              <a:latin typeface="Caveat"/>
              <a:ea typeface="Caveat"/>
              <a:cs typeface="Caveat"/>
              <a:sym typeface="Caveat"/>
            </a:endParaRPr>
          </a:p>
        </p:txBody>
      </p:sp>
      <p:sp>
        <p:nvSpPr>
          <p:cNvPr id="55" name="Google Shape;55;p29"/>
          <p:cNvSpPr txBox="1"/>
          <p:nvPr>
            <p:ph idx="1" type="subTitle"/>
          </p:nvPr>
        </p:nvSpPr>
        <p:spPr>
          <a:xfrm>
            <a:off x="415600" y="1296008"/>
            <a:ext cx="11360800" cy="479383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2"/>
              </a:buClr>
              <a:buSzPts val="1700"/>
              <a:buNone/>
              <a:defRPr sz="2267">
                <a:solidFill>
                  <a:schemeClr val="dk2"/>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667"/>
            </a:lvl2pPr>
            <a:lvl3pPr lvl="2" algn="ctr">
              <a:lnSpc>
                <a:spcPct val="90000"/>
              </a:lnSpc>
              <a:spcBef>
                <a:spcPts val="500"/>
              </a:spcBef>
              <a:spcAft>
                <a:spcPts val="0"/>
              </a:spcAft>
              <a:buClr>
                <a:schemeClr val="dk1"/>
              </a:buClr>
              <a:buSzPts val="1800"/>
              <a:buNone/>
              <a:defRPr sz="2400"/>
            </a:lvl3pPr>
            <a:lvl4pPr lvl="3" algn="ctr">
              <a:lnSpc>
                <a:spcPct val="90000"/>
              </a:lnSpc>
              <a:spcBef>
                <a:spcPts val="500"/>
              </a:spcBef>
              <a:spcAft>
                <a:spcPts val="0"/>
              </a:spcAft>
              <a:buClr>
                <a:schemeClr val="dk1"/>
              </a:buClr>
              <a:buSzPts val="1600"/>
              <a:buNone/>
              <a:defRPr sz="2133"/>
            </a:lvl4pPr>
            <a:lvl5pPr lvl="4" algn="ctr">
              <a:lnSpc>
                <a:spcPct val="90000"/>
              </a:lnSpc>
              <a:spcBef>
                <a:spcPts val="500"/>
              </a:spcBef>
              <a:spcAft>
                <a:spcPts val="0"/>
              </a:spcAft>
              <a:buClr>
                <a:schemeClr val="dk1"/>
              </a:buClr>
              <a:buSzPts val="1600"/>
              <a:buNone/>
              <a:defRPr sz="2133"/>
            </a:lvl5pPr>
            <a:lvl6pPr lvl="5" algn="ctr">
              <a:lnSpc>
                <a:spcPct val="90000"/>
              </a:lnSpc>
              <a:spcBef>
                <a:spcPts val="500"/>
              </a:spcBef>
              <a:spcAft>
                <a:spcPts val="0"/>
              </a:spcAft>
              <a:buClr>
                <a:schemeClr val="dk1"/>
              </a:buClr>
              <a:buSzPts val="1600"/>
              <a:buNone/>
              <a:defRPr sz="2133"/>
            </a:lvl6pPr>
            <a:lvl7pPr lvl="6" algn="ctr">
              <a:lnSpc>
                <a:spcPct val="90000"/>
              </a:lnSpc>
              <a:spcBef>
                <a:spcPts val="500"/>
              </a:spcBef>
              <a:spcAft>
                <a:spcPts val="0"/>
              </a:spcAft>
              <a:buClr>
                <a:schemeClr val="dk1"/>
              </a:buClr>
              <a:buSzPts val="1600"/>
              <a:buNone/>
              <a:defRPr sz="2133"/>
            </a:lvl7pPr>
            <a:lvl8pPr lvl="7" algn="ctr">
              <a:lnSpc>
                <a:spcPct val="90000"/>
              </a:lnSpc>
              <a:spcBef>
                <a:spcPts val="500"/>
              </a:spcBef>
              <a:spcAft>
                <a:spcPts val="0"/>
              </a:spcAft>
              <a:buClr>
                <a:schemeClr val="dk1"/>
              </a:buClr>
              <a:buSzPts val="1600"/>
              <a:buNone/>
              <a:defRPr sz="2133"/>
            </a:lvl8pPr>
            <a:lvl9pPr lvl="8" algn="ctr">
              <a:lnSpc>
                <a:spcPct val="90000"/>
              </a:lnSpc>
              <a:spcBef>
                <a:spcPts val="500"/>
              </a:spcBef>
              <a:spcAft>
                <a:spcPts val="0"/>
              </a:spcAft>
              <a:buClr>
                <a:schemeClr val="dk1"/>
              </a:buClr>
              <a:buSzPts val="1600"/>
              <a:buNone/>
              <a:defRPr sz="2133"/>
            </a:lvl9pPr>
          </a:lstStyle>
          <a:p/>
        </p:txBody>
      </p:sp>
      <p:grpSp>
        <p:nvGrpSpPr>
          <p:cNvPr id="56" name="Google Shape;56;p29"/>
          <p:cNvGrpSpPr/>
          <p:nvPr/>
        </p:nvGrpSpPr>
        <p:grpSpPr>
          <a:xfrm>
            <a:off x="5860642" y="6438993"/>
            <a:ext cx="462951" cy="96000"/>
            <a:chOff x="4379092" y="4799494"/>
            <a:chExt cx="347213" cy="72000"/>
          </a:xfrm>
        </p:grpSpPr>
        <p:sp>
          <p:nvSpPr>
            <p:cNvPr id="57" name="Google Shape;57;p29"/>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58" name="Google Shape;58;p29"/>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59" name="Google Shape;59;p29"/>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60" name="Shape 60"/>
        <p:cNvGrpSpPr/>
        <p:nvPr/>
      </p:nvGrpSpPr>
      <p:grpSpPr>
        <a:xfrm>
          <a:off x="0" y="0"/>
          <a:ext cx="0" cy="0"/>
          <a:chOff x="0" y="0"/>
          <a:chExt cx="0" cy="0"/>
        </a:xfrm>
      </p:grpSpPr>
      <p:pic>
        <p:nvPicPr>
          <p:cNvPr id="61" name="Google Shape;61;p30"/>
          <p:cNvPicPr preferRelativeResize="0"/>
          <p:nvPr/>
        </p:nvPicPr>
        <p:blipFill rotWithShape="1">
          <a:blip r:embed="rId2">
            <a:alphaModFix/>
          </a:blip>
          <a:srcRect b="0" l="0" r="0" t="0"/>
          <a:stretch/>
        </p:blipFill>
        <p:spPr>
          <a:xfrm>
            <a:off x="0" y="1"/>
            <a:ext cx="12192000" cy="5557404"/>
          </a:xfrm>
          <a:prstGeom prst="rect">
            <a:avLst/>
          </a:prstGeom>
          <a:noFill/>
          <a:ln>
            <a:noFill/>
          </a:ln>
        </p:spPr>
      </p:pic>
      <p:sp>
        <p:nvSpPr>
          <p:cNvPr id="62" name="Google Shape;62;p30"/>
          <p:cNvSpPr txBox="1"/>
          <p:nvPr>
            <p:ph type="title"/>
          </p:nvPr>
        </p:nvSpPr>
        <p:spPr>
          <a:xfrm>
            <a:off x="415600" y="1877932"/>
            <a:ext cx="11360800" cy="310213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6667">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63" name="Google Shape;63;p30"/>
          <p:cNvPicPr preferRelativeResize="0"/>
          <p:nvPr/>
        </p:nvPicPr>
        <p:blipFill rotWithShape="1">
          <a:blip r:embed="rId3">
            <a:alphaModFix/>
          </a:blip>
          <a:srcRect b="0" l="0" r="0" t="0"/>
          <a:stretch/>
        </p:blipFill>
        <p:spPr>
          <a:xfrm>
            <a:off x="567011" y="5873222"/>
            <a:ext cx="669643" cy="685661"/>
          </a:xfrm>
          <a:prstGeom prst="rect">
            <a:avLst/>
          </a:prstGeom>
          <a:noFill/>
          <a:ln>
            <a:noFill/>
          </a:ln>
        </p:spPr>
      </p:pic>
      <p:grpSp>
        <p:nvGrpSpPr>
          <p:cNvPr id="64" name="Google Shape;64;p30"/>
          <p:cNvGrpSpPr/>
          <p:nvPr/>
        </p:nvGrpSpPr>
        <p:grpSpPr>
          <a:xfrm>
            <a:off x="7439648" y="5955590"/>
            <a:ext cx="4194832" cy="520060"/>
            <a:chOff x="5579736" y="298639"/>
            <a:chExt cx="3146124" cy="390045"/>
          </a:xfrm>
        </p:grpSpPr>
        <p:pic>
          <p:nvPicPr>
            <p:cNvPr id="65" name="Google Shape;65;p30"/>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66" name="Google Shape;66;p30"/>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67" name="Google Shape;67;p30"/>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74" name="Shape 74"/>
        <p:cNvGrpSpPr/>
        <p:nvPr/>
      </p:nvGrpSpPr>
      <p:grpSpPr>
        <a:xfrm>
          <a:off x="0" y="0"/>
          <a:ext cx="0" cy="0"/>
          <a:chOff x="0" y="0"/>
          <a:chExt cx="0" cy="0"/>
        </a:xfrm>
      </p:grpSpPr>
      <p:pic>
        <p:nvPicPr>
          <p:cNvPr id="75" name="Google Shape;75;g2539753f80a_3_207"/>
          <p:cNvPicPr preferRelativeResize="0"/>
          <p:nvPr/>
        </p:nvPicPr>
        <p:blipFill rotWithShape="1">
          <a:blip r:embed="rId2">
            <a:alphaModFix/>
          </a:blip>
          <a:srcRect b="23318" l="0" r="0" t="0"/>
          <a:stretch/>
        </p:blipFill>
        <p:spPr>
          <a:xfrm>
            <a:off x="0" y="1300593"/>
            <a:ext cx="12192000" cy="4256812"/>
          </a:xfrm>
          <a:prstGeom prst="rect">
            <a:avLst/>
          </a:prstGeom>
          <a:noFill/>
          <a:ln>
            <a:noFill/>
          </a:ln>
        </p:spPr>
      </p:pic>
      <p:sp>
        <p:nvSpPr>
          <p:cNvPr id="76" name="Google Shape;76;g2539753f80a_3_207"/>
          <p:cNvSpPr txBox="1"/>
          <p:nvPr>
            <p:ph type="title"/>
          </p:nvPr>
        </p:nvSpPr>
        <p:spPr>
          <a:xfrm>
            <a:off x="415600" y="1877931"/>
            <a:ext cx="11360700" cy="31020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chemeClr val="lt1"/>
              </a:buClr>
              <a:buSzPts val="3700"/>
              <a:buFont typeface="Poppins SemiBold"/>
              <a:buNone/>
              <a:defRPr b="0" sz="6700">
                <a:solidFill>
                  <a:schemeClr val="lt1"/>
                </a:solidFill>
                <a:latin typeface="Poppins SemiBold"/>
                <a:ea typeface="Poppins SemiBold"/>
                <a:cs typeface="Poppins SemiBold"/>
                <a:sym typeface="Poppins SemiBold"/>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7" name="Google Shape;77;g2539753f80a_3_207"/>
          <p:cNvSpPr txBox="1"/>
          <p:nvPr/>
        </p:nvSpPr>
        <p:spPr>
          <a:xfrm>
            <a:off x="415604" y="6235388"/>
            <a:ext cx="1599600" cy="4770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8919B"/>
                </a:solidFill>
                <a:latin typeface="Caveat"/>
                <a:ea typeface="Caveat"/>
                <a:cs typeface="Caveat"/>
                <a:sym typeface="Caveat"/>
              </a:rPr>
              <a:t>#RintisKarirImpian</a:t>
            </a:r>
            <a:endParaRPr b="1" i="0" sz="1500" u="none" cap="none" strike="noStrike">
              <a:solidFill>
                <a:srgbClr val="18919B"/>
              </a:solidFill>
              <a:latin typeface="Caveat"/>
              <a:ea typeface="Caveat"/>
              <a:cs typeface="Caveat"/>
              <a:sym typeface="Caveat"/>
            </a:endParaRPr>
          </a:p>
        </p:txBody>
      </p:sp>
      <p:grpSp>
        <p:nvGrpSpPr>
          <p:cNvPr id="78" name="Google Shape;78;g2539753f80a_3_207"/>
          <p:cNvGrpSpPr/>
          <p:nvPr/>
        </p:nvGrpSpPr>
        <p:grpSpPr>
          <a:xfrm>
            <a:off x="7439462" y="398175"/>
            <a:ext cx="4194727" cy="520047"/>
            <a:chOff x="5579736" y="298639"/>
            <a:chExt cx="3146124" cy="390045"/>
          </a:xfrm>
        </p:grpSpPr>
        <p:pic>
          <p:nvPicPr>
            <p:cNvPr id="79" name="Google Shape;79;g2539753f80a_3_207"/>
            <p:cNvPicPr preferRelativeResize="0"/>
            <p:nvPr/>
          </p:nvPicPr>
          <p:blipFill rotWithShape="1">
            <a:blip r:embed="rId3">
              <a:alphaModFix/>
            </a:blip>
            <a:srcRect b="0" l="0" r="0" t="0"/>
            <a:stretch/>
          </p:blipFill>
          <p:spPr>
            <a:xfrm>
              <a:off x="6821700" y="310112"/>
              <a:ext cx="703363" cy="374805"/>
            </a:xfrm>
            <a:prstGeom prst="rect">
              <a:avLst/>
            </a:prstGeom>
            <a:noFill/>
            <a:ln>
              <a:noFill/>
            </a:ln>
          </p:spPr>
        </p:pic>
        <p:pic>
          <p:nvPicPr>
            <p:cNvPr id="80" name="Google Shape;80;g2539753f80a_3_207"/>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81" name="Google Shape;81;g2539753f80a_3_207"/>
            <p:cNvPicPr preferRelativeResize="0"/>
            <p:nvPr/>
          </p:nvPicPr>
          <p:blipFill rotWithShape="1">
            <a:blip r:embed="rId5">
              <a:alphaModFix/>
            </a:blip>
            <a:srcRect b="0" l="0" r="0" t="0"/>
            <a:stretch/>
          </p:blipFill>
          <p:spPr>
            <a:xfrm>
              <a:off x="5579736" y="298639"/>
              <a:ext cx="1029409" cy="344048"/>
            </a:xfrm>
            <a:prstGeom prst="rect">
              <a:avLst/>
            </a:prstGeom>
            <a:noFill/>
            <a:ln>
              <a:noFill/>
            </a:ln>
          </p:spPr>
        </p:pic>
      </p:grpSp>
      <p:pic>
        <p:nvPicPr>
          <p:cNvPr id="82" name="Google Shape;82;g2539753f80a_3_207"/>
          <p:cNvPicPr preferRelativeResize="0"/>
          <p:nvPr/>
        </p:nvPicPr>
        <p:blipFill rotWithShape="1">
          <a:blip r:embed="rId6">
            <a:alphaModFix/>
          </a:blip>
          <a:srcRect b="0" l="0" r="0" t="0"/>
          <a:stretch/>
        </p:blipFill>
        <p:spPr>
          <a:xfrm>
            <a:off x="567011" y="315817"/>
            <a:ext cx="669646" cy="68566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83" name="Shape 83"/>
        <p:cNvGrpSpPr/>
        <p:nvPr/>
      </p:nvGrpSpPr>
      <p:grpSpPr>
        <a:xfrm>
          <a:off x="0" y="0"/>
          <a:ext cx="0" cy="0"/>
          <a:chOff x="0" y="0"/>
          <a:chExt cx="0" cy="0"/>
        </a:xfrm>
      </p:grpSpPr>
      <p:pic>
        <p:nvPicPr>
          <p:cNvPr id="84" name="Google Shape;84;g2539753f80a_3_216"/>
          <p:cNvPicPr preferRelativeResize="0"/>
          <p:nvPr/>
        </p:nvPicPr>
        <p:blipFill rotWithShape="1">
          <a:blip r:embed="rId2">
            <a:alphaModFix/>
          </a:blip>
          <a:srcRect b="28271" l="0" r="0" t="57988"/>
          <a:stretch/>
        </p:blipFill>
        <p:spPr>
          <a:xfrm>
            <a:off x="0" y="6094400"/>
            <a:ext cx="12192000" cy="763601"/>
          </a:xfrm>
          <a:prstGeom prst="rect">
            <a:avLst/>
          </a:prstGeom>
          <a:noFill/>
          <a:ln>
            <a:noFill/>
          </a:ln>
        </p:spPr>
      </p:pic>
      <p:grpSp>
        <p:nvGrpSpPr>
          <p:cNvPr id="85" name="Google Shape;85;g2539753f80a_3_216"/>
          <p:cNvGrpSpPr/>
          <p:nvPr/>
        </p:nvGrpSpPr>
        <p:grpSpPr>
          <a:xfrm>
            <a:off x="10992448" y="77589"/>
            <a:ext cx="556791" cy="1218429"/>
            <a:chOff x="8726396" y="0"/>
            <a:chExt cx="417603" cy="801968"/>
          </a:xfrm>
        </p:grpSpPr>
        <p:sp>
          <p:nvSpPr>
            <p:cNvPr id="86" name="Google Shape;86;g2539753f80a_3_216"/>
            <p:cNvSpPr/>
            <p:nvPr/>
          </p:nvSpPr>
          <p:spPr>
            <a:xfrm rot="5400000">
              <a:off x="8781150" y="-54751"/>
              <a:ext cx="308100" cy="417600"/>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87" name="Google Shape;87;g2539753f80a_3_216"/>
            <p:cNvSpPr/>
            <p:nvPr/>
          </p:nvSpPr>
          <p:spPr>
            <a:xfrm rot="5400000">
              <a:off x="8781148" y="192183"/>
              <a:ext cx="308100" cy="417600"/>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88" name="Google Shape;88;g2539753f80a_3_216"/>
            <p:cNvSpPr/>
            <p:nvPr/>
          </p:nvSpPr>
          <p:spPr>
            <a:xfrm rot="5400000">
              <a:off x="8781146" y="439117"/>
              <a:ext cx="308100" cy="417600"/>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grpSp>
      <p:grpSp>
        <p:nvGrpSpPr>
          <p:cNvPr id="89" name="Google Shape;89;g2539753f80a_3_216"/>
          <p:cNvGrpSpPr/>
          <p:nvPr/>
        </p:nvGrpSpPr>
        <p:grpSpPr>
          <a:xfrm>
            <a:off x="5860495" y="6438833"/>
            <a:ext cx="462856" cy="95998"/>
            <a:chOff x="4379092" y="4799494"/>
            <a:chExt cx="347151" cy="72000"/>
          </a:xfrm>
        </p:grpSpPr>
        <p:sp>
          <p:nvSpPr>
            <p:cNvPr id="90" name="Google Shape;90;g2539753f80a_3_216"/>
            <p:cNvSpPr/>
            <p:nvPr/>
          </p:nvSpPr>
          <p:spPr>
            <a:xfrm>
              <a:off x="4379092"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g2539753f80a_3_216"/>
            <p:cNvSpPr/>
            <p:nvPr/>
          </p:nvSpPr>
          <p:spPr>
            <a:xfrm>
              <a:off x="4518950"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 name="Google Shape;92;g2539753f80a_3_216"/>
            <p:cNvSpPr/>
            <p:nvPr/>
          </p:nvSpPr>
          <p:spPr>
            <a:xfrm>
              <a:off x="4653943"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3" name="Google Shape;93;g2539753f80a_3_216"/>
          <p:cNvSpPr txBox="1"/>
          <p:nvPr>
            <p:ph type="title"/>
          </p:nvPr>
        </p:nvSpPr>
        <p:spPr>
          <a:xfrm>
            <a:off x="415600" y="383999"/>
            <a:ext cx="11360700" cy="7635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rgbClr val="18919B"/>
              </a:buClr>
              <a:buSzPts val="3700"/>
              <a:buFont typeface="Poppins SemiBold"/>
              <a:buNone/>
              <a:defRPr b="0" sz="3600">
                <a:solidFill>
                  <a:srgbClr val="18919B"/>
                </a:solidFill>
                <a:latin typeface="Poppins SemiBold"/>
                <a:ea typeface="Poppins SemiBold"/>
                <a:cs typeface="Poppins SemiBold"/>
                <a:sym typeface="Poppins SemiBold"/>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94" name="Google Shape;94;g2539753f80a_3_216"/>
          <p:cNvSpPr txBox="1"/>
          <p:nvPr>
            <p:ph idx="1" type="subTitle"/>
          </p:nvPr>
        </p:nvSpPr>
        <p:spPr>
          <a:xfrm>
            <a:off x="415600" y="1296008"/>
            <a:ext cx="11360700" cy="4794000"/>
          </a:xfrm>
          <a:prstGeom prst="rect">
            <a:avLst/>
          </a:prstGeom>
          <a:noFill/>
          <a:ln>
            <a:noFill/>
          </a:ln>
        </p:spPr>
        <p:txBody>
          <a:bodyPr anchorCtr="0" anchor="t" bIns="60925" lIns="121900" spcFirstLastPara="1" rIns="121900" wrap="square" tIns="60925">
            <a:normAutofit/>
          </a:bodyPr>
          <a:lstStyle>
            <a:lvl1pPr lvl="0" rtl="0" algn="l">
              <a:lnSpc>
                <a:spcPct val="100000"/>
              </a:lnSpc>
              <a:spcBef>
                <a:spcPts val="1000"/>
              </a:spcBef>
              <a:spcAft>
                <a:spcPts val="0"/>
              </a:spcAft>
              <a:buClr>
                <a:schemeClr val="dk2"/>
              </a:buClr>
              <a:buSzPts val="2300"/>
              <a:buNone/>
              <a:defRPr sz="2300">
                <a:solidFill>
                  <a:schemeClr val="dk2"/>
                </a:solidFill>
                <a:latin typeface="Poppins"/>
                <a:ea typeface="Poppins"/>
                <a:cs typeface="Poppins"/>
                <a:sym typeface="Poppins"/>
              </a:defRPr>
            </a:lvl1pPr>
            <a:lvl2pPr lvl="1" rtl="0" algn="ctr">
              <a:lnSpc>
                <a:spcPct val="90000"/>
              </a:lnSpc>
              <a:spcBef>
                <a:spcPts val="500"/>
              </a:spcBef>
              <a:spcAft>
                <a:spcPts val="0"/>
              </a:spcAft>
              <a:buClr>
                <a:schemeClr val="dk1"/>
              </a:buClr>
              <a:buSzPts val="2700"/>
              <a:buNone/>
              <a:defRPr sz="2700"/>
            </a:lvl2pPr>
            <a:lvl3pPr lvl="2" rtl="0" algn="ctr">
              <a:lnSpc>
                <a:spcPct val="90000"/>
              </a:lnSpc>
              <a:spcBef>
                <a:spcPts val="500"/>
              </a:spcBef>
              <a:spcAft>
                <a:spcPts val="0"/>
              </a:spcAft>
              <a:buClr>
                <a:schemeClr val="dk1"/>
              </a:buClr>
              <a:buSzPts val="2400"/>
              <a:buNone/>
              <a:defRPr sz="2400"/>
            </a:lvl3pPr>
            <a:lvl4pPr lvl="3" rtl="0" algn="ctr">
              <a:lnSpc>
                <a:spcPct val="90000"/>
              </a:lnSpc>
              <a:spcBef>
                <a:spcPts val="500"/>
              </a:spcBef>
              <a:spcAft>
                <a:spcPts val="0"/>
              </a:spcAft>
              <a:buClr>
                <a:schemeClr val="dk1"/>
              </a:buClr>
              <a:buSzPts val="2100"/>
              <a:buNone/>
              <a:defRPr sz="2100"/>
            </a:lvl4pPr>
            <a:lvl5pPr lvl="4" rtl="0" algn="ctr">
              <a:lnSpc>
                <a:spcPct val="90000"/>
              </a:lnSpc>
              <a:spcBef>
                <a:spcPts val="500"/>
              </a:spcBef>
              <a:spcAft>
                <a:spcPts val="0"/>
              </a:spcAft>
              <a:buClr>
                <a:schemeClr val="dk1"/>
              </a:buClr>
              <a:buSzPts val="2100"/>
              <a:buNone/>
              <a:defRPr sz="2100"/>
            </a:lvl5pPr>
            <a:lvl6pPr lvl="5" rtl="0" algn="ctr">
              <a:lnSpc>
                <a:spcPct val="90000"/>
              </a:lnSpc>
              <a:spcBef>
                <a:spcPts val="500"/>
              </a:spcBef>
              <a:spcAft>
                <a:spcPts val="0"/>
              </a:spcAft>
              <a:buClr>
                <a:schemeClr val="dk1"/>
              </a:buClr>
              <a:buSzPts val="2100"/>
              <a:buNone/>
              <a:defRPr sz="2100"/>
            </a:lvl6pPr>
            <a:lvl7pPr lvl="6" rtl="0" algn="ctr">
              <a:lnSpc>
                <a:spcPct val="90000"/>
              </a:lnSpc>
              <a:spcBef>
                <a:spcPts val="500"/>
              </a:spcBef>
              <a:spcAft>
                <a:spcPts val="0"/>
              </a:spcAft>
              <a:buClr>
                <a:schemeClr val="dk1"/>
              </a:buClr>
              <a:buSzPts val="2100"/>
              <a:buNone/>
              <a:defRPr sz="2100"/>
            </a:lvl7pPr>
            <a:lvl8pPr lvl="7" rtl="0" algn="ctr">
              <a:lnSpc>
                <a:spcPct val="90000"/>
              </a:lnSpc>
              <a:spcBef>
                <a:spcPts val="500"/>
              </a:spcBef>
              <a:spcAft>
                <a:spcPts val="0"/>
              </a:spcAft>
              <a:buClr>
                <a:schemeClr val="dk1"/>
              </a:buClr>
              <a:buSzPts val="2100"/>
              <a:buNone/>
              <a:defRPr sz="2100"/>
            </a:lvl8pPr>
            <a:lvl9pPr lvl="8" rtl="0" algn="ctr">
              <a:lnSpc>
                <a:spcPct val="90000"/>
              </a:lnSpc>
              <a:spcBef>
                <a:spcPts val="500"/>
              </a:spcBef>
              <a:spcAft>
                <a:spcPts val="0"/>
              </a:spcAft>
              <a:buClr>
                <a:schemeClr val="dk1"/>
              </a:buClr>
              <a:buSzPts val="2100"/>
              <a:buNone/>
              <a:defRPr sz="2100"/>
            </a:lvl9pPr>
          </a:lstStyle>
          <a:p/>
        </p:txBody>
      </p:sp>
      <p:sp>
        <p:nvSpPr>
          <p:cNvPr id="95" name="Google Shape;95;g2539753f80a_3_216"/>
          <p:cNvSpPr txBox="1"/>
          <p:nvPr/>
        </p:nvSpPr>
        <p:spPr>
          <a:xfrm>
            <a:off x="415604" y="6235388"/>
            <a:ext cx="1599600" cy="4770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Caveat"/>
                <a:ea typeface="Caveat"/>
                <a:cs typeface="Caveat"/>
                <a:sym typeface="Caveat"/>
              </a:rPr>
              <a:t>#RintisKarirImpian</a:t>
            </a:r>
            <a:endParaRPr b="1" i="0" sz="1500" u="none" cap="none" strike="noStrike">
              <a:solidFill>
                <a:schemeClr val="lt1"/>
              </a:solidFill>
              <a:latin typeface="Caveat"/>
              <a:ea typeface="Caveat"/>
              <a:cs typeface="Caveat"/>
              <a:sym typeface="Caveat"/>
            </a:endParaRPr>
          </a:p>
        </p:txBody>
      </p:sp>
      <p:grpSp>
        <p:nvGrpSpPr>
          <p:cNvPr id="96" name="Google Shape;96;g2539753f80a_3_216"/>
          <p:cNvGrpSpPr/>
          <p:nvPr/>
        </p:nvGrpSpPr>
        <p:grpSpPr>
          <a:xfrm>
            <a:off x="9650799" y="6385199"/>
            <a:ext cx="1993142" cy="208401"/>
            <a:chOff x="3454837" y="2790650"/>
            <a:chExt cx="3730379" cy="390045"/>
          </a:xfrm>
        </p:grpSpPr>
        <p:pic>
          <p:nvPicPr>
            <p:cNvPr id="97" name="Google Shape;97;g2539753f80a_3_216"/>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98" name="Google Shape;98;g2539753f80a_3_216"/>
            <p:cNvPicPr preferRelativeResize="0"/>
            <p:nvPr/>
          </p:nvPicPr>
          <p:blipFill rotWithShape="1">
            <a:blip r:embed="rId4">
              <a:alphaModFix/>
            </a:blip>
            <a:srcRect b="0" l="0" r="0" t="0"/>
            <a:stretch/>
          </p:blipFill>
          <p:spPr>
            <a:xfrm>
              <a:off x="5280840" y="2802123"/>
              <a:ext cx="703363" cy="374805"/>
            </a:xfrm>
            <a:prstGeom prst="rect">
              <a:avLst/>
            </a:prstGeom>
            <a:noFill/>
            <a:ln>
              <a:noFill/>
            </a:ln>
          </p:spPr>
        </p:pic>
        <p:pic>
          <p:nvPicPr>
            <p:cNvPr id="99" name="Google Shape;99;g2539753f80a_3_216"/>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0" name="Google Shape;100;g2539753f80a_3_216"/>
            <p:cNvPicPr preferRelativeResize="0"/>
            <p:nvPr/>
          </p:nvPicPr>
          <p:blipFill rotWithShape="1">
            <a:blip r:embed="rId6">
              <a:alphaModFix/>
            </a:blip>
            <a:srcRect b="0" l="0" r="0" t="0"/>
            <a:stretch/>
          </p:blipFill>
          <p:spPr>
            <a:xfrm>
              <a:off x="3454837" y="2790650"/>
              <a:ext cx="366050" cy="37480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1" name="Shape 101"/>
        <p:cNvGrpSpPr/>
        <p:nvPr/>
      </p:nvGrpSpPr>
      <p:grpSpPr>
        <a:xfrm>
          <a:off x="0" y="0"/>
          <a:ext cx="0" cy="0"/>
          <a:chOff x="0" y="0"/>
          <a:chExt cx="0" cy="0"/>
        </a:xfrm>
      </p:grpSpPr>
      <p:grpSp>
        <p:nvGrpSpPr>
          <p:cNvPr id="102" name="Google Shape;102;g2539753f80a_3_234"/>
          <p:cNvGrpSpPr/>
          <p:nvPr/>
        </p:nvGrpSpPr>
        <p:grpSpPr>
          <a:xfrm>
            <a:off x="9650856" y="6385154"/>
            <a:ext cx="1993142" cy="208450"/>
            <a:chOff x="4154045" y="2196945"/>
            <a:chExt cx="3730380" cy="390136"/>
          </a:xfrm>
        </p:grpSpPr>
        <p:grpSp>
          <p:nvGrpSpPr>
            <p:cNvPr id="103" name="Google Shape;103;g2539753f80a_3_234"/>
            <p:cNvGrpSpPr/>
            <p:nvPr/>
          </p:nvGrpSpPr>
          <p:grpSpPr>
            <a:xfrm>
              <a:off x="4738301" y="2197036"/>
              <a:ext cx="3146124" cy="390045"/>
              <a:chOff x="5579736" y="298639"/>
              <a:chExt cx="3146124" cy="390045"/>
            </a:xfrm>
          </p:grpSpPr>
          <p:pic>
            <p:nvPicPr>
              <p:cNvPr id="104" name="Google Shape;104;g2539753f80a_3_234"/>
              <p:cNvPicPr preferRelativeResize="0"/>
              <p:nvPr/>
            </p:nvPicPr>
            <p:blipFill rotWithShape="1">
              <a:blip r:embed="rId2">
                <a:alphaModFix/>
              </a:blip>
              <a:srcRect b="0" l="0" r="0" t="0"/>
              <a:stretch/>
            </p:blipFill>
            <p:spPr>
              <a:xfrm>
                <a:off x="6821700" y="310112"/>
                <a:ext cx="703363" cy="374805"/>
              </a:xfrm>
              <a:prstGeom prst="rect">
                <a:avLst/>
              </a:prstGeom>
              <a:noFill/>
              <a:ln>
                <a:noFill/>
              </a:ln>
            </p:spPr>
          </p:pic>
          <p:pic>
            <p:nvPicPr>
              <p:cNvPr id="105" name="Google Shape;105;g2539753f80a_3_234"/>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106" name="Google Shape;106;g2539753f80a_3_234"/>
              <p:cNvPicPr preferRelativeResize="0"/>
              <p:nvPr/>
            </p:nvPicPr>
            <p:blipFill rotWithShape="1">
              <a:blip r:embed="rId4">
                <a:alphaModFix/>
              </a:blip>
              <a:srcRect b="0" l="0" r="0" t="0"/>
              <a:stretch/>
            </p:blipFill>
            <p:spPr>
              <a:xfrm>
                <a:off x="5579736" y="298639"/>
                <a:ext cx="1029409" cy="344048"/>
              </a:xfrm>
              <a:prstGeom prst="rect">
                <a:avLst/>
              </a:prstGeom>
              <a:noFill/>
              <a:ln>
                <a:noFill/>
              </a:ln>
            </p:spPr>
          </p:pic>
        </p:grpSp>
        <p:pic>
          <p:nvPicPr>
            <p:cNvPr id="107" name="Google Shape;107;g2539753f80a_3_234"/>
            <p:cNvPicPr preferRelativeResize="0"/>
            <p:nvPr/>
          </p:nvPicPr>
          <p:blipFill rotWithShape="1">
            <a:blip r:embed="rId5">
              <a:alphaModFix/>
            </a:blip>
            <a:srcRect b="0" l="0" r="0" t="0"/>
            <a:stretch/>
          </p:blipFill>
          <p:spPr>
            <a:xfrm>
              <a:off x="4154045" y="2196945"/>
              <a:ext cx="366050" cy="374806"/>
            </a:xfrm>
            <a:prstGeom prst="rect">
              <a:avLst/>
            </a:prstGeom>
            <a:noFill/>
            <a:ln>
              <a:noFill/>
            </a:ln>
          </p:spPr>
        </p:pic>
      </p:grpSp>
      <p:grpSp>
        <p:nvGrpSpPr>
          <p:cNvPr id="108" name="Google Shape;108;g2539753f80a_3_234"/>
          <p:cNvGrpSpPr/>
          <p:nvPr/>
        </p:nvGrpSpPr>
        <p:grpSpPr>
          <a:xfrm>
            <a:off x="10992448" y="77589"/>
            <a:ext cx="556791" cy="1218429"/>
            <a:chOff x="8726396" y="0"/>
            <a:chExt cx="417603" cy="801968"/>
          </a:xfrm>
        </p:grpSpPr>
        <p:sp>
          <p:nvSpPr>
            <p:cNvPr id="109" name="Google Shape;109;g2539753f80a_3_234"/>
            <p:cNvSpPr/>
            <p:nvPr/>
          </p:nvSpPr>
          <p:spPr>
            <a:xfrm rot="5400000">
              <a:off x="8781150" y="-54751"/>
              <a:ext cx="308100" cy="417600"/>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10" name="Google Shape;110;g2539753f80a_3_234"/>
            <p:cNvSpPr/>
            <p:nvPr/>
          </p:nvSpPr>
          <p:spPr>
            <a:xfrm rot="5400000">
              <a:off x="8781148" y="192183"/>
              <a:ext cx="308100" cy="417600"/>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11" name="Google Shape;111;g2539753f80a_3_234"/>
            <p:cNvSpPr/>
            <p:nvPr/>
          </p:nvSpPr>
          <p:spPr>
            <a:xfrm rot="5400000">
              <a:off x="8781146" y="439117"/>
              <a:ext cx="308100" cy="417600"/>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grpSp>
      <p:sp>
        <p:nvSpPr>
          <p:cNvPr id="112" name="Google Shape;112;g2539753f80a_3_234"/>
          <p:cNvSpPr txBox="1"/>
          <p:nvPr>
            <p:ph type="title"/>
          </p:nvPr>
        </p:nvSpPr>
        <p:spPr>
          <a:xfrm>
            <a:off x="415600" y="383999"/>
            <a:ext cx="11360700" cy="7635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rgbClr val="18919B"/>
              </a:buClr>
              <a:buSzPts val="3700"/>
              <a:buFont typeface="Poppins SemiBold"/>
              <a:buNone/>
              <a:defRPr b="0" sz="3600">
                <a:solidFill>
                  <a:srgbClr val="18919B"/>
                </a:solidFill>
                <a:latin typeface="Poppins SemiBold"/>
                <a:ea typeface="Poppins SemiBold"/>
                <a:cs typeface="Poppins SemiBold"/>
                <a:sym typeface="Poppins SemiBold"/>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13" name="Google Shape;113;g2539753f80a_3_234"/>
          <p:cNvSpPr txBox="1"/>
          <p:nvPr/>
        </p:nvSpPr>
        <p:spPr>
          <a:xfrm>
            <a:off x="415604" y="6235388"/>
            <a:ext cx="1599600" cy="4770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8919B"/>
                </a:solidFill>
                <a:latin typeface="Caveat"/>
                <a:ea typeface="Caveat"/>
                <a:cs typeface="Caveat"/>
                <a:sym typeface="Caveat"/>
              </a:rPr>
              <a:t>#RintisKarirImpian</a:t>
            </a:r>
            <a:endParaRPr b="1" i="0" sz="1500" u="none" cap="none" strike="noStrike">
              <a:solidFill>
                <a:srgbClr val="18919B"/>
              </a:solidFill>
              <a:latin typeface="Caveat"/>
              <a:ea typeface="Caveat"/>
              <a:cs typeface="Caveat"/>
              <a:sym typeface="Caveat"/>
            </a:endParaRPr>
          </a:p>
        </p:txBody>
      </p:sp>
      <p:sp>
        <p:nvSpPr>
          <p:cNvPr id="114" name="Google Shape;114;g2539753f80a_3_234"/>
          <p:cNvSpPr txBox="1"/>
          <p:nvPr>
            <p:ph idx="1" type="subTitle"/>
          </p:nvPr>
        </p:nvSpPr>
        <p:spPr>
          <a:xfrm>
            <a:off x="415600" y="1296008"/>
            <a:ext cx="11360700" cy="4794000"/>
          </a:xfrm>
          <a:prstGeom prst="rect">
            <a:avLst/>
          </a:prstGeom>
          <a:noFill/>
          <a:ln>
            <a:noFill/>
          </a:ln>
        </p:spPr>
        <p:txBody>
          <a:bodyPr anchorCtr="0" anchor="t" bIns="60925" lIns="121900" spcFirstLastPara="1" rIns="121900" wrap="square" tIns="60925">
            <a:normAutofit/>
          </a:bodyPr>
          <a:lstStyle>
            <a:lvl1pPr lvl="0" rtl="0" algn="l">
              <a:lnSpc>
                <a:spcPct val="100000"/>
              </a:lnSpc>
              <a:spcBef>
                <a:spcPts val="1000"/>
              </a:spcBef>
              <a:spcAft>
                <a:spcPts val="0"/>
              </a:spcAft>
              <a:buClr>
                <a:schemeClr val="dk2"/>
              </a:buClr>
              <a:buSzPts val="2300"/>
              <a:buNone/>
              <a:defRPr sz="2300">
                <a:solidFill>
                  <a:schemeClr val="dk2"/>
                </a:solidFill>
                <a:latin typeface="Poppins"/>
                <a:ea typeface="Poppins"/>
                <a:cs typeface="Poppins"/>
                <a:sym typeface="Poppins"/>
              </a:defRPr>
            </a:lvl1pPr>
            <a:lvl2pPr lvl="1" rtl="0" algn="ctr">
              <a:lnSpc>
                <a:spcPct val="90000"/>
              </a:lnSpc>
              <a:spcBef>
                <a:spcPts val="500"/>
              </a:spcBef>
              <a:spcAft>
                <a:spcPts val="0"/>
              </a:spcAft>
              <a:buClr>
                <a:schemeClr val="dk1"/>
              </a:buClr>
              <a:buSzPts val="2700"/>
              <a:buNone/>
              <a:defRPr sz="2700"/>
            </a:lvl2pPr>
            <a:lvl3pPr lvl="2" rtl="0" algn="ctr">
              <a:lnSpc>
                <a:spcPct val="90000"/>
              </a:lnSpc>
              <a:spcBef>
                <a:spcPts val="500"/>
              </a:spcBef>
              <a:spcAft>
                <a:spcPts val="0"/>
              </a:spcAft>
              <a:buClr>
                <a:schemeClr val="dk1"/>
              </a:buClr>
              <a:buSzPts val="2400"/>
              <a:buNone/>
              <a:defRPr sz="2400"/>
            </a:lvl3pPr>
            <a:lvl4pPr lvl="3" rtl="0" algn="ctr">
              <a:lnSpc>
                <a:spcPct val="90000"/>
              </a:lnSpc>
              <a:spcBef>
                <a:spcPts val="500"/>
              </a:spcBef>
              <a:spcAft>
                <a:spcPts val="0"/>
              </a:spcAft>
              <a:buClr>
                <a:schemeClr val="dk1"/>
              </a:buClr>
              <a:buSzPts val="2100"/>
              <a:buNone/>
              <a:defRPr sz="2100"/>
            </a:lvl4pPr>
            <a:lvl5pPr lvl="4" rtl="0" algn="ctr">
              <a:lnSpc>
                <a:spcPct val="90000"/>
              </a:lnSpc>
              <a:spcBef>
                <a:spcPts val="500"/>
              </a:spcBef>
              <a:spcAft>
                <a:spcPts val="0"/>
              </a:spcAft>
              <a:buClr>
                <a:schemeClr val="dk1"/>
              </a:buClr>
              <a:buSzPts val="2100"/>
              <a:buNone/>
              <a:defRPr sz="2100"/>
            </a:lvl5pPr>
            <a:lvl6pPr lvl="5" rtl="0" algn="ctr">
              <a:lnSpc>
                <a:spcPct val="90000"/>
              </a:lnSpc>
              <a:spcBef>
                <a:spcPts val="500"/>
              </a:spcBef>
              <a:spcAft>
                <a:spcPts val="0"/>
              </a:spcAft>
              <a:buClr>
                <a:schemeClr val="dk1"/>
              </a:buClr>
              <a:buSzPts val="2100"/>
              <a:buNone/>
              <a:defRPr sz="2100"/>
            </a:lvl6pPr>
            <a:lvl7pPr lvl="6" rtl="0" algn="ctr">
              <a:lnSpc>
                <a:spcPct val="90000"/>
              </a:lnSpc>
              <a:spcBef>
                <a:spcPts val="500"/>
              </a:spcBef>
              <a:spcAft>
                <a:spcPts val="0"/>
              </a:spcAft>
              <a:buClr>
                <a:schemeClr val="dk1"/>
              </a:buClr>
              <a:buSzPts val="2100"/>
              <a:buNone/>
              <a:defRPr sz="2100"/>
            </a:lvl7pPr>
            <a:lvl8pPr lvl="7" rtl="0" algn="ctr">
              <a:lnSpc>
                <a:spcPct val="90000"/>
              </a:lnSpc>
              <a:spcBef>
                <a:spcPts val="500"/>
              </a:spcBef>
              <a:spcAft>
                <a:spcPts val="0"/>
              </a:spcAft>
              <a:buClr>
                <a:schemeClr val="dk1"/>
              </a:buClr>
              <a:buSzPts val="2100"/>
              <a:buNone/>
              <a:defRPr sz="2100"/>
            </a:lvl8pPr>
            <a:lvl9pPr lvl="8" rtl="0" algn="ctr">
              <a:lnSpc>
                <a:spcPct val="90000"/>
              </a:lnSpc>
              <a:spcBef>
                <a:spcPts val="500"/>
              </a:spcBef>
              <a:spcAft>
                <a:spcPts val="0"/>
              </a:spcAft>
              <a:buClr>
                <a:schemeClr val="dk1"/>
              </a:buClr>
              <a:buSzPts val="2100"/>
              <a:buNone/>
              <a:defRPr sz="2100"/>
            </a:lvl9pPr>
          </a:lstStyle>
          <a:p/>
        </p:txBody>
      </p:sp>
      <p:grpSp>
        <p:nvGrpSpPr>
          <p:cNvPr id="115" name="Google Shape;115;g2539753f80a_3_234"/>
          <p:cNvGrpSpPr/>
          <p:nvPr/>
        </p:nvGrpSpPr>
        <p:grpSpPr>
          <a:xfrm>
            <a:off x="5860495" y="6438833"/>
            <a:ext cx="462856" cy="95998"/>
            <a:chOff x="4379092" y="4799494"/>
            <a:chExt cx="347151" cy="72000"/>
          </a:xfrm>
        </p:grpSpPr>
        <p:sp>
          <p:nvSpPr>
            <p:cNvPr id="116" name="Google Shape;116;g2539753f80a_3_234"/>
            <p:cNvSpPr/>
            <p:nvPr/>
          </p:nvSpPr>
          <p:spPr>
            <a:xfrm>
              <a:off x="4379092"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g2539753f80a_3_234"/>
            <p:cNvSpPr/>
            <p:nvPr/>
          </p:nvSpPr>
          <p:spPr>
            <a:xfrm>
              <a:off x="4518950"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 name="Google Shape;118;g2539753f80a_3_234"/>
            <p:cNvSpPr/>
            <p:nvPr/>
          </p:nvSpPr>
          <p:spPr>
            <a:xfrm>
              <a:off x="4653943" y="4799494"/>
              <a:ext cx="72300" cy="72000"/>
            </a:xfrm>
            <a:prstGeom prst="ellipse">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119" name="Shape 119"/>
        <p:cNvGrpSpPr/>
        <p:nvPr/>
      </p:nvGrpSpPr>
      <p:grpSpPr>
        <a:xfrm>
          <a:off x="0" y="0"/>
          <a:ext cx="0" cy="0"/>
          <a:chOff x="0" y="0"/>
          <a:chExt cx="0" cy="0"/>
        </a:xfrm>
      </p:grpSpPr>
      <p:pic>
        <p:nvPicPr>
          <p:cNvPr id="120" name="Google Shape;120;g2539753f80a_3_252"/>
          <p:cNvPicPr preferRelativeResize="0"/>
          <p:nvPr/>
        </p:nvPicPr>
        <p:blipFill rotWithShape="1">
          <a:blip r:embed="rId2">
            <a:alphaModFix/>
          </a:blip>
          <a:srcRect b="0" l="0" r="0" t="0"/>
          <a:stretch/>
        </p:blipFill>
        <p:spPr>
          <a:xfrm>
            <a:off x="0" y="0"/>
            <a:ext cx="12192000" cy="5557402"/>
          </a:xfrm>
          <a:prstGeom prst="rect">
            <a:avLst/>
          </a:prstGeom>
          <a:noFill/>
          <a:ln>
            <a:noFill/>
          </a:ln>
        </p:spPr>
      </p:pic>
      <p:sp>
        <p:nvSpPr>
          <p:cNvPr id="121" name="Google Shape;121;g2539753f80a_3_252"/>
          <p:cNvSpPr txBox="1"/>
          <p:nvPr>
            <p:ph type="title"/>
          </p:nvPr>
        </p:nvSpPr>
        <p:spPr>
          <a:xfrm>
            <a:off x="415600" y="1877931"/>
            <a:ext cx="11360700" cy="31020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chemeClr val="lt1"/>
              </a:buClr>
              <a:buSzPts val="3700"/>
              <a:buFont typeface="Poppins SemiBold"/>
              <a:buNone/>
              <a:defRPr b="0" sz="6700">
                <a:solidFill>
                  <a:schemeClr val="lt1"/>
                </a:solidFill>
                <a:latin typeface="Poppins SemiBold"/>
                <a:ea typeface="Poppins SemiBold"/>
                <a:cs typeface="Poppins SemiBold"/>
                <a:sym typeface="Poppins SemiBold"/>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pic>
        <p:nvPicPr>
          <p:cNvPr id="122" name="Google Shape;122;g2539753f80a_3_252"/>
          <p:cNvPicPr preferRelativeResize="0"/>
          <p:nvPr/>
        </p:nvPicPr>
        <p:blipFill rotWithShape="1">
          <a:blip r:embed="rId3">
            <a:alphaModFix/>
          </a:blip>
          <a:srcRect b="0" l="0" r="0" t="0"/>
          <a:stretch/>
        </p:blipFill>
        <p:spPr>
          <a:xfrm>
            <a:off x="567011" y="5873221"/>
            <a:ext cx="669646" cy="685664"/>
          </a:xfrm>
          <a:prstGeom prst="rect">
            <a:avLst/>
          </a:prstGeom>
          <a:noFill/>
          <a:ln>
            <a:noFill/>
          </a:ln>
        </p:spPr>
      </p:pic>
      <p:grpSp>
        <p:nvGrpSpPr>
          <p:cNvPr id="123" name="Google Shape;123;g2539753f80a_3_252"/>
          <p:cNvGrpSpPr/>
          <p:nvPr/>
        </p:nvGrpSpPr>
        <p:grpSpPr>
          <a:xfrm>
            <a:off x="7439462" y="5955579"/>
            <a:ext cx="4194727" cy="520047"/>
            <a:chOff x="5579736" y="298639"/>
            <a:chExt cx="3146124" cy="390045"/>
          </a:xfrm>
        </p:grpSpPr>
        <p:pic>
          <p:nvPicPr>
            <p:cNvPr id="124" name="Google Shape;124;g2539753f80a_3_252"/>
            <p:cNvPicPr preferRelativeResize="0"/>
            <p:nvPr/>
          </p:nvPicPr>
          <p:blipFill rotWithShape="1">
            <a:blip r:embed="rId4">
              <a:alphaModFix/>
            </a:blip>
            <a:srcRect b="0" l="0" r="0" t="0"/>
            <a:stretch/>
          </p:blipFill>
          <p:spPr>
            <a:xfrm>
              <a:off x="6821700" y="310112"/>
              <a:ext cx="703363" cy="374805"/>
            </a:xfrm>
            <a:prstGeom prst="rect">
              <a:avLst/>
            </a:prstGeom>
            <a:noFill/>
            <a:ln>
              <a:noFill/>
            </a:ln>
          </p:spPr>
        </p:pic>
        <p:pic>
          <p:nvPicPr>
            <p:cNvPr id="125" name="Google Shape;125;g2539753f80a_3_252"/>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126" name="Google Shape;126;g2539753f80a_3_252"/>
            <p:cNvPicPr preferRelativeResize="0"/>
            <p:nvPr/>
          </p:nvPicPr>
          <p:blipFill rotWithShape="1">
            <a:blip r:embed="rId6">
              <a:alphaModFix/>
            </a:blip>
            <a:srcRect b="0" l="0" r="0" t="0"/>
            <a:stretch/>
          </p:blipFill>
          <p:spPr>
            <a:xfrm>
              <a:off x="5579736" y="298639"/>
              <a:ext cx="1029409" cy="34404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7" name="Shape 127"/>
        <p:cNvGrpSpPr/>
        <p:nvPr/>
      </p:nvGrpSpPr>
      <p:grpSpPr>
        <a:xfrm>
          <a:off x="0" y="0"/>
          <a:ext cx="0" cy="0"/>
          <a:chOff x="0" y="0"/>
          <a:chExt cx="0" cy="0"/>
        </a:xfrm>
      </p:grpSpPr>
      <p:pic>
        <p:nvPicPr>
          <p:cNvPr id="128" name="Google Shape;128;g2539753f80a_3_260"/>
          <p:cNvPicPr preferRelativeResize="0"/>
          <p:nvPr/>
        </p:nvPicPr>
        <p:blipFill rotWithShape="1">
          <a:blip r:embed="rId2">
            <a:alphaModFix/>
          </a:blip>
          <a:srcRect b="0" l="0" r="0" t="0"/>
          <a:stretch/>
        </p:blipFill>
        <p:spPr>
          <a:xfrm>
            <a:off x="0" y="1300595"/>
            <a:ext cx="12192000" cy="5557407"/>
          </a:xfrm>
          <a:prstGeom prst="rect">
            <a:avLst/>
          </a:prstGeom>
          <a:noFill/>
          <a:ln>
            <a:noFill/>
          </a:ln>
        </p:spPr>
      </p:pic>
      <p:grpSp>
        <p:nvGrpSpPr>
          <p:cNvPr id="129" name="Google Shape;129;g2539753f80a_3_260"/>
          <p:cNvGrpSpPr/>
          <p:nvPr/>
        </p:nvGrpSpPr>
        <p:grpSpPr>
          <a:xfrm>
            <a:off x="588672" y="5557266"/>
            <a:ext cx="6954593" cy="623984"/>
            <a:chOff x="430085" y="4168054"/>
            <a:chExt cx="5216075" cy="468000"/>
          </a:xfrm>
        </p:grpSpPr>
        <p:sp>
          <p:nvSpPr>
            <p:cNvPr id="130" name="Google Shape;130;g2539753f80a_3_260"/>
            <p:cNvSpPr txBox="1"/>
            <p:nvPr/>
          </p:nvSpPr>
          <p:spPr>
            <a:xfrm>
              <a:off x="916060" y="4205970"/>
              <a:ext cx="4730100" cy="3921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chemeClr val="dk1"/>
                </a:buClr>
                <a:buSzPts val="3700"/>
                <a:buFont typeface="Arial"/>
                <a:buNone/>
              </a:pPr>
              <a:r>
                <a:rPr b="0" i="0" lang="en-US" sz="1900" u="none" cap="none" strike="noStrike">
                  <a:solidFill>
                    <a:schemeClr val="lt1"/>
                  </a:solidFill>
                  <a:latin typeface="Poppins SemiBold"/>
                  <a:ea typeface="Poppins SemiBold"/>
                  <a:cs typeface="Poppins SemiBold"/>
                  <a:sym typeface="Poppins SemiBold"/>
                </a:rPr>
                <a:t>shofyan shauri</a:t>
              </a:r>
              <a:endParaRPr b="0" i="0" sz="19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3700"/>
                <a:buFont typeface="Arial"/>
                <a:buNone/>
              </a:pPr>
              <a:r>
                <a:rPr b="0" i="0" lang="en-US" sz="1600" u="none" cap="none" strike="noStrike">
                  <a:solidFill>
                    <a:schemeClr val="lt1"/>
                  </a:solidFill>
                  <a:latin typeface="Poppins Light"/>
                  <a:ea typeface="Poppins Light"/>
                  <a:cs typeface="Poppins Light"/>
                  <a:sym typeface="Poppins Light"/>
                </a:rPr>
                <a:t>Chief Marketing Officer &amp; NFT Production Lead</a:t>
              </a:r>
              <a:endParaRPr b="0" i="0" sz="1900" u="none" cap="none" strike="noStrike">
                <a:solidFill>
                  <a:srgbClr val="000000"/>
                </a:solidFill>
                <a:latin typeface="Arial"/>
                <a:ea typeface="Arial"/>
                <a:cs typeface="Arial"/>
                <a:sym typeface="Arial"/>
              </a:endParaRPr>
            </a:p>
          </p:txBody>
        </p:sp>
        <p:pic>
          <p:nvPicPr>
            <p:cNvPr id="131" name="Google Shape;131;g2539753f80a_3_260"/>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000"/>
                </a:srgbClr>
              </a:outerShdw>
            </a:effectLst>
          </p:spPr>
        </p:pic>
      </p:grpSp>
      <p:sp>
        <p:nvSpPr>
          <p:cNvPr id="132" name="Google Shape;132;g2539753f80a_3_260"/>
          <p:cNvSpPr txBox="1"/>
          <p:nvPr>
            <p:ph type="title"/>
          </p:nvPr>
        </p:nvSpPr>
        <p:spPr>
          <a:xfrm>
            <a:off x="415600" y="1877931"/>
            <a:ext cx="11360700" cy="31020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chemeClr val="lt1"/>
              </a:buClr>
              <a:buSzPts val="3700"/>
              <a:buFont typeface="Poppins SemiBold"/>
              <a:buNone/>
              <a:defRPr b="0" sz="6700">
                <a:solidFill>
                  <a:schemeClr val="lt1"/>
                </a:solidFill>
                <a:latin typeface="Poppins SemiBold"/>
                <a:ea typeface="Poppins SemiBold"/>
                <a:cs typeface="Poppins SemiBold"/>
                <a:sym typeface="Poppins SemiBold"/>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pic>
        <p:nvPicPr>
          <p:cNvPr id="133" name="Google Shape;133;g2539753f80a_3_260"/>
          <p:cNvPicPr preferRelativeResize="0"/>
          <p:nvPr/>
        </p:nvPicPr>
        <p:blipFill rotWithShape="1">
          <a:blip r:embed="rId4">
            <a:alphaModFix/>
          </a:blip>
          <a:srcRect b="0" l="0" r="0" t="0"/>
          <a:stretch/>
        </p:blipFill>
        <p:spPr>
          <a:xfrm>
            <a:off x="567011" y="315817"/>
            <a:ext cx="669646" cy="685664"/>
          </a:xfrm>
          <a:prstGeom prst="rect">
            <a:avLst/>
          </a:prstGeom>
          <a:noFill/>
          <a:ln>
            <a:noFill/>
          </a:ln>
        </p:spPr>
      </p:pic>
      <p:grpSp>
        <p:nvGrpSpPr>
          <p:cNvPr id="134" name="Google Shape;134;g2539753f80a_3_260"/>
          <p:cNvGrpSpPr/>
          <p:nvPr/>
        </p:nvGrpSpPr>
        <p:grpSpPr>
          <a:xfrm>
            <a:off x="7439462" y="398175"/>
            <a:ext cx="4194727" cy="520047"/>
            <a:chOff x="5579736" y="298639"/>
            <a:chExt cx="3146124" cy="390045"/>
          </a:xfrm>
        </p:grpSpPr>
        <p:pic>
          <p:nvPicPr>
            <p:cNvPr id="135" name="Google Shape;135;g2539753f80a_3_260"/>
            <p:cNvPicPr preferRelativeResize="0"/>
            <p:nvPr/>
          </p:nvPicPr>
          <p:blipFill rotWithShape="1">
            <a:blip r:embed="rId5">
              <a:alphaModFix/>
            </a:blip>
            <a:srcRect b="0" l="0" r="0" t="0"/>
            <a:stretch/>
          </p:blipFill>
          <p:spPr>
            <a:xfrm>
              <a:off x="6821700" y="310112"/>
              <a:ext cx="703363" cy="374805"/>
            </a:xfrm>
            <a:prstGeom prst="rect">
              <a:avLst/>
            </a:prstGeom>
            <a:noFill/>
            <a:ln>
              <a:noFill/>
            </a:ln>
          </p:spPr>
        </p:pic>
        <p:pic>
          <p:nvPicPr>
            <p:cNvPr id="136" name="Google Shape;136;g2539753f80a_3_260"/>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137" name="Google Shape;137;g2539753f80a_3_260"/>
            <p:cNvPicPr preferRelativeResize="0"/>
            <p:nvPr/>
          </p:nvPicPr>
          <p:blipFill rotWithShape="1">
            <a:blip r:embed="rId7">
              <a:alphaModFix/>
            </a:blip>
            <a:srcRect b="0" l="0" r="0" t="0"/>
            <a:stretch/>
          </p:blipFill>
          <p:spPr>
            <a:xfrm>
              <a:off x="5579736" y="298639"/>
              <a:ext cx="1029409" cy="344048"/>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g2539753f80a_3_201"/>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70" name="Google Shape;70;g2539753f80a_3_201"/>
          <p:cNvSpPr txBox="1"/>
          <p:nvPr>
            <p:ph idx="1" type="body"/>
          </p:nvPr>
        </p:nvSpPr>
        <p:spPr>
          <a:xfrm>
            <a:off x="838200" y="1825625"/>
            <a:ext cx="10515600" cy="4351200"/>
          </a:xfrm>
          <a:prstGeom prst="rect">
            <a:avLst/>
          </a:prstGeom>
          <a:noFill/>
          <a:ln>
            <a:noFill/>
          </a:ln>
        </p:spPr>
        <p:txBody>
          <a:bodyPr anchorCtr="0" anchor="t" bIns="60925" lIns="121900" spcFirstLastPara="1" rIns="121900" wrap="square" tIns="60925">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g2539753f80a_3_201"/>
          <p:cNvSpPr txBox="1"/>
          <p:nvPr>
            <p:ph idx="10" type="dt"/>
          </p:nvPr>
        </p:nvSpPr>
        <p:spPr>
          <a:xfrm>
            <a:off x="838200" y="6356351"/>
            <a:ext cx="2743200" cy="365100"/>
          </a:xfrm>
          <a:prstGeom prst="rect">
            <a:avLst/>
          </a:prstGeom>
          <a:noFill/>
          <a:ln>
            <a:noFill/>
          </a:ln>
        </p:spPr>
        <p:txBody>
          <a:bodyPr anchorCtr="0" anchor="ctr"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9pPr>
          </a:lstStyle>
          <a:p/>
        </p:txBody>
      </p:sp>
      <p:sp>
        <p:nvSpPr>
          <p:cNvPr id="72" name="Google Shape;72;g2539753f80a_3_201"/>
          <p:cNvSpPr txBox="1"/>
          <p:nvPr>
            <p:ph idx="11" type="ftr"/>
          </p:nvPr>
        </p:nvSpPr>
        <p:spPr>
          <a:xfrm>
            <a:off x="4038600" y="6356351"/>
            <a:ext cx="4114800" cy="365100"/>
          </a:xfrm>
          <a:prstGeom prst="rect">
            <a:avLst/>
          </a:prstGeom>
          <a:noFill/>
          <a:ln>
            <a:noFill/>
          </a:ln>
        </p:spPr>
        <p:txBody>
          <a:bodyPr anchorCtr="0" anchor="ctr" bIns="60925" lIns="121900" spcFirstLastPara="1" rIns="121900" wrap="square" tIns="60925">
            <a:noAutofit/>
          </a:bodyPr>
          <a:lstStyle>
            <a:lvl1pPr lvl="0" marR="0" rtl="0" algn="ctr">
              <a:lnSpc>
                <a:spcPct val="100000"/>
              </a:lnSpc>
              <a:spcBef>
                <a:spcPts val="0"/>
              </a:spcBef>
              <a:spcAft>
                <a:spcPts val="0"/>
              </a:spcAft>
              <a:buClr>
                <a:srgbClr val="000000"/>
              </a:buClr>
              <a:buSzPts val="19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libri"/>
                <a:ea typeface="Calibri"/>
                <a:cs typeface="Calibri"/>
                <a:sym typeface="Calibri"/>
              </a:defRPr>
            </a:lvl9pPr>
          </a:lstStyle>
          <a:p/>
        </p:txBody>
      </p:sp>
      <p:sp>
        <p:nvSpPr>
          <p:cNvPr id="73" name="Google Shape;73;g2539753f80a_3_201"/>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3.jpg"/><Relationship Id="rId4" Type="http://schemas.openxmlformats.org/officeDocument/2006/relationships/image" Target="../media/image47.jpg"/><Relationship Id="rId5" Type="http://schemas.openxmlformats.org/officeDocument/2006/relationships/image" Target="../media/image41.jp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4.jpg"/><Relationship Id="rId4" Type="http://schemas.openxmlformats.org/officeDocument/2006/relationships/image" Target="../media/image40.jpg"/><Relationship Id="rId5" Type="http://schemas.openxmlformats.org/officeDocument/2006/relationships/image" Target="../media/image43.jpg"/><Relationship Id="rId6"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jpg"/><Relationship Id="rId4" Type="http://schemas.openxmlformats.org/officeDocument/2006/relationships/image" Target="../media/image44.jpg"/><Relationship Id="rId5" Type="http://schemas.openxmlformats.org/officeDocument/2006/relationships/image" Target="../media/image42.jpg"/><Relationship Id="rId6"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52.png"/><Relationship Id="rId5"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
          <p:cNvSpPr txBox="1"/>
          <p:nvPr>
            <p:ph type="title"/>
          </p:nvPr>
        </p:nvSpPr>
        <p:spPr>
          <a:xfrm>
            <a:off x="415600" y="1877932"/>
            <a:ext cx="11360800" cy="3102137"/>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SzPts val="2800"/>
              <a:buNone/>
            </a:pPr>
            <a:r>
              <a:rPr b="1" lang="en-US" sz="4267"/>
              <a:t>FINAL PROJECT</a:t>
            </a:r>
            <a:endParaRPr b="1" sz="4267"/>
          </a:p>
          <a:p>
            <a:pPr indent="0" lvl="0" marL="0" rtl="0" algn="l">
              <a:lnSpc>
                <a:spcPct val="115000"/>
              </a:lnSpc>
              <a:spcBef>
                <a:spcPts val="0"/>
              </a:spcBef>
              <a:spcAft>
                <a:spcPts val="0"/>
              </a:spcAft>
              <a:buSzPts val="2800"/>
              <a:buNone/>
            </a:pPr>
            <a:r>
              <a:rPr lang="en-US" sz="4267"/>
              <a:t>Monitoring Kadar Asap di Pusat Jajanan Kuliner - Kelompok 3</a:t>
            </a:r>
            <a:endParaRPr sz="5333">
              <a:solidFill>
                <a:srgbClr val="FFD9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2"/>
          <p:cNvSpPr txBox="1"/>
          <p:nvPr>
            <p:ph type="title"/>
          </p:nvPr>
        </p:nvSpPr>
        <p:spPr>
          <a:xfrm>
            <a:off x="0" y="-1"/>
            <a:ext cx="113607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a:t>Software Design</a:t>
            </a:r>
            <a:endParaRPr/>
          </a:p>
        </p:txBody>
      </p:sp>
      <p:sp>
        <p:nvSpPr>
          <p:cNvPr id="287" name="Google Shape;287;p22"/>
          <p:cNvSpPr txBox="1"/>
          <p:nvPr>
            <p:ph idx="1" type="subTitle"/>
          </p:nvPr>
        </p:nvSpPr>
        <p:spPr>
          <a:xfrm>
            <a:off x="347300" y="995225"/>
            <a:ext cx="10886700" cy="3135300"/>
          </a:xfrm>
          <a:prstGeom prst="rect">
            <a:avLst/>
          </a:prstGeom>
          <a:noFill/>
          <a:ln>
            <a:noFill/>
          </a:ln>
        </p:spPr>
        <p:txBody>
          <a:bodyPr anchorCtr="0" anchor="t" bIns="60925" lIns="121900" spcFirstLastPara="1" rIns="121900" wrap="square" tIns="60925">
            <a:noAutofit/>
          </a:bodyPr>
          <a:lstStyle/>
          <a:p>
            <a:pPr indent="-347154" lvl="0" marL="457200" rtl="0" algn="l">
              <a:lnSpc>
                <a:spcPct val="100000"/>
              </a:lnSpc>
              <a:spcBef>
                <a:spcPts val="0"/>
              </a:spcBef>
              <a:spcAft>
                <a:spcPts val="0"/>
              </a:spcAft>
              <a:buSzPts val="1867"/>
              <a:buChar char="-"/>
            </a:pPr>
            <a:r>
              <a:rPr lang="en-US" sz="1867"/>
              <a:t>Ketika sebelum ada kadar asap </a:t>
            </a:r>
            <a:endParaRPr sz="1867"/>
          </a:p>
        </p:txBody>
      </p:sp>
      <p:pic>
        <p:nvPicPr>
          <p:cNvPr id="288" name="Google Shape;288;p22"/>
          <p:cNvPicPr preferRelativeResize="0"/>
          <p:nvPr/>
        </p:nvPicPr>
        <p:blipFill rotWithShape="1">
          <a:blip r:embed="rId3">
            <a:alphaModFix/>
          </a:blip>
          <a:srcRect b="7071" l="0" r="76277" t="68037"/>
          <a:stretch/>
        </p:blipFill>
        <p:spPr>
          <a:xfrm>
            <a:off x="3981700" y="1743725"/>
            <a:ext cx="4228604" cy="2495750"/>
          </a:xfrm>
          <a:prstGeom prst="rect">
            <a:avLst/>
          </a:prstGeom>
          <a:noFill/>
          <a:ln>
            <a:noFill/>
          </a:ln>
        </p:spPr>
      </p:pic>
      <p:pic>
        <p:nvPicPr>
          <p:cNvPr id="289" name="Google Shape;289;p22"/>
          <p:cNvPicPr preferRelativeResize="0"/>
          <p:nvPr/>
        </p:nvPicPr>
        <p:blipFill rotWithShape="1">
          <a:blip r:embed="rId4">
            <a:alphaModFix/>
          </a:blip>
          <a:srcRect b="7918" l="0" r="0" t="0"/>
          <a:stretch/>
        </p:blipFill>
        <p:spPr>
          <a:xfrm>
            <a:off x="994625" y="1743725"/>
            <a:ext cx="2261061" cy="4080626"/>
          </a:xfrm>
          <a:prstGeom prst="rect">
            <a:avLst/>
          </a:prstGeom>
          <a:noFill/>
          <a:ln>
            <a:noFill/>
          </a:ln>
        </p:spPr>
      </p:pic>
      <p:pic>
        <p:nvPicPr>
          <p:cNvPr id="290" name="Google Shape;290;p22"/>
          <p:cNvPicPr preferRelativeResize="0"/>
          <p:nvPr/>
        </p:nvPicPr>
        <p:blipFill rotWithShape="1">
          <a:blip r:embed="rId5">
            <a:alphaModFix/>
          </a:blip>
          <a:srcRect b="41110" l="0" r="0" t="0"/>
          <a:stretch/>
        </p:blipFill>
        <p:spPr>
          <a:xfrm>
            <a:off x="8411825" y="1743713"/>
            <a:ext cx="3246850" cy="4038774"/>
          </a:xfrm>
          <a:prstGeom prst="rect">
            <a:avLst/>
          </a:prstGeom>
          <a:noFill/>
          <a:ln>
            <a:noFill/>
          </a:ln>
        </p:spPr>
      </p:pic>
      <p:sp>
        <p:nvSpPr>
          <p:cNvPr id="291" name="Google Shape;291;p22"/>
          <p:cNvSpPr/>
          <p:nvPr/>
        </p:nvSpPr>
        <p:spPr>
          <a:xfrm>
            <a:off x="4632588" y="4698150"/>
            <a:ext cx="2926800" cy="449100"/>
          </a:xfrm>
          <a:prstGeom prst="leftRightArrow">
            <a:avLst>
              <a:gd fmla="val 50000" name="adj1"/>
              <a:gd fmla="val 50000" name="adj2"/>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txBox="1"/>
          <p:nvPr/>
        </p:nvSpPr>
        <p:spPr>
          <a:xfrm>
            <a:off x="4342450" y="5147250"/>
            <a:ext cx="154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RESPONSE BLYNK</a:t>
            </a:r>
            <a:endParaRPr b="1" sz="1600">
              <a:latin typeface="Calibri"/>
              <a:ea typeface="Calibri"/>
              <a:cs typeface="Calibri"/>
              <a:sym typeface="Calibri"/>
            </a:endParaRPr>
          </a:p>
        </p:txBody>
      </p:sp>
      <p:sp>
        <p:nvSpPr>
          <p:cNvPr id="293" name="Google Shape;293;p22"/>
          <p:cNvSpPr txBox="1"/>
          <p:nvPr/>
        </p:nvSpPr>
        <p:spPr>
          <a:xfrm>
            <a:off x="6157775" y="5147250"/>
            <a:ext cx="154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RESPONSE BOT TELEGRAM</a:t>
            </a:r>
            <a:endParaRPr b="1" sz="1600">
              <a:latin typeface="Calibri"/>
              <a:ea typeface="Calibri"/>
              <a:cs typeface="Calibri"/>
              <a:sym typeface="Calibri"/>
            </a:endParaRPr>
          </a:p>
        </p:txBody>
      </p:sp>
      <p:pic>
        <p:nvPicPr>
          <p:cNvPr id="294" name="Google Shape;294;p22"/>
          <p:cNvPicPr preferRelativeResize="0"/>
          <p:nvPr/>
        </p:nvPicPr>
        <p:blipFill rotWithShape="1">
          <a:blip r:embed="rId5">
            <a:alphaModFix/>
          </a:blip>
          <a:srcRect b="41110" l="0" r="0" t="49882"/>
          <a:stretch/>
        </p:blipFill>
        <p:spPr>
          <a:xfrm>
            <a:off x="7775250" y="4383748"/>
            <a:ext cx="4013226" cy="763501"/>
          </a:xfrm>
          <a:prstGeom prst="rect">
            <a:avLst/>
          </a:prstGeom>
          <a:noFill/>
          <a:ln>
            <a:noFill/>
          </a:ln>
        </p:spPr>
      </p:pic>
      <p:sp>
        <p:nvSpPr>
          <p:cNvPr id="295" name="Google Shape;295;p22"/>
          <p:cNvSpPr/>
          <p:nvPr/>
        </p:nvSpPr>
        <p:spPr>
          <a:xfrm>
            <a:off x="7667625" y="4239475"/>
            <a:ext cx="4228500" cy="1017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22"/>
          <p:cNvPicPr preferRelativeResize="0"/>
          <p:nvPr/>
        </p:nvPicPr>
        <p:blipFill>
          <a:blip r:embed="rId6">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538936b128_3_3"/>
          <p:cNvSpPr txBox="1"/>
          <p:nvPr>
            <p:ph type="title"/>
          </p:nvPr>
        </p:nvSpPr>
        <p:spPr>
          <a:xfrm>
            <a:off x="0" y="-1"/>
            <a:ext cx="113607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sz="3666"/>
              <a:t>Software Design</a:t>
            </a:r>
            <a:endParaRPr sz="3666"/>
          </a:p>
        </p:txBody>
      </p:sp>
      <p:sp>
        <p:nvSpPr>
          <p:cNvPr id="302" name="Google Shape;302;g2538936b128_3_3"/>
          <p:cNvSpPr txBox="1"/>
          <p:nvPr>
            <p:ph idx="1" type="subTitle"/>
          </p:nvPr>
        </p:nvSpPr>
        <p:spPr>
          <a:xfrm>
            <a:off x="347300" y="995225"/>
            <a:ext cx="10886700" cy="3135300"/>
          </a:xfrm>
          <a:prstGeom prst="rect">
            <a:avLst/>
          </a:prstGeom>
          <a:noFill/>
          <a:ln>
            <a:noFill/>
          </a:ln>
        </p:spPr>
        <p:txBody>
          <a:bodyPr anchorCtr="0" anchor="t" bIns="60925" lIns="121900" spcFirstLastPara="1" rIns="121900" wrap="square" tIns="60925">
            <a:noAutofit/>
          </a:bodyPr>
          <a:lstStyle/>
          <a:p>
            <a:pPr indent="-347154" lvl="0" marL="457200" rtl="0" algn="l">
              <a:lnSpc>
                <a:spcPct val="100000"/>
              </a:lnSpc>
              <a:spcBef>
                <a:spcPts val="0"/>
              </a:spcBef>
              <a:spcAft>
                <a:spcPts val="0"/>
              </a:spcAft>
              <a:buSzPts val="1867"/>
              <a:buChar char="-"/>
            </a:pPr>
            <a:r>
              <a:rPr lang="en-US" sz="1867"/>
              <a:t>Ketika sesudah ada kadar asap </a:t>
            </a:r>
            <a:endParaRPr sz="1867"/>
          </a:p>
        </p:txBody>
      </p:sp>
      <p:pic>
        <p:nvPicPr>
          <p:cNvPr id="303" name="Google Shape;303;g2538936b128_3_3"/>
          <p:cNvPicPr preferRelativeResize="0"/>
          <p:nvPr/>
        </p:nvPicPr>
        <p:blipFill rotWithShape="1">
          <a:blip r:embed="rId3">
            <a:alphaModFix/>
          </a:blip>
          <a:srcRect b="6498" l="0" r="78129" t="68372"/>
          <a:stretch/>
        </p:blipFill>
        <p:spPr>
          <a:xfrm>
            <a:off x="4051963" y="1634300"/>
            <a:ext cx="4088076" cy="2642150"/>
          </a:xfrm>
          <a:prstGeom prst="rect">
            <a:avLst/>
          </a:prstGeom>
          <a:noFill/>
          <a:ln>
            <a:noFill/>
          </a:ln>
        </p:spPr>
      </p:pic>
      <p:pic>
        <p:nvPicPr>
          <p:cNvPr id="304" name="Google Shape;304;g2538936b128_3_3"/>
          <p:cNvPicPr preferRelativeResize="0"/>
          <p:nvPr/>
        </p:nvPicPr>
        <p:blipFill rotWithShape="1">
          <a:blip r:embed="rId4">
            <a:alphaModFix/>
          </a:blip>
          <a:srcRect b="12701" l="0" r="0" t="0"/>
          <a:stretch/>
        </p:blipFill>
        <p:spPr>
          <a:xfrm>
            <a:off x="8696475" y="1634300"/>
            <a:ext cx="2181250" cy="4022016"/>
          </a:xfrm>
          <a:prstGeom prst="rect">
            <a:avLst/>
          </a:prstGeom>
          <a:noFill/>
          <a:ln>
            <a:noFill/>
          </a:ln>
        </p:spPr>
      </p:pic>
      <p:pic>
        <p:nvPicPr>
          <p:cNvPr id="305" name="Google Shape;305;g2538936b128_3_3"/>
          <p:cNvPicPr preferRelativeResize="0"/>
          <p:nvPr/>
        </p:nvPicPr>
        <p:blipFill rotWithShape="1">
          <a:blip r:embed="rId5">
            <a:alphaModFix/>
          </a:blip>
          <a:srcRect b="7161" l="0" r="0" t="1847"/>
          <a:stretch/>
        </p:blipFill>
        <p:spPr>
          <a:xfrm>
            <a:off x="825725" y="1634300"/>
            <a:ext cx="2181244" cy="4190051"/>
          </a:xfrm>
          <a:prstGeom prst="rect">
            <a:avLst/>
          </a:prstGeom>
          <a:noFill/>
          <a:ln>
            <a:noFill/>
          </a:ln>
        </p:spPr>
      </p:pic>
      <p:sp>
        <p:nvSpPr>
          <p:cNvPr id="306" name="Google Shape;306;g2538936b128_3_3"/>
          <p:cNvSpPr/>
          <p:nvPr/>
        </p:nvSpPr>
        <p:spPr>
          <a:xfrm>
            <a:off x="4632588" y="4698150"/>
            <a:ext cx="2926800" cy="449100"/>
          </a:xfrm>
          <a:prstGeom prst="leftRightArrow">
            <a:avLst>
              <a:gd fmla="val 50000" name="adj1"/>
              <a:gd fmla="val 50000" name="adj2"/>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538936b128_3_3"/>
          <p:cNvSpPr txBox="1"/>
          <p:nvPr/>
        </p:nvSpPr>
        <p:spPr>
          <a:xfrm>
            <a:off x="4342450" y="5147250"/>
            <a:ext cx="154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RESPONSE BLYNK</a:t>
            </a:r>
            <a:endParaRPr b="1" sz="1600">
              <a:latin typeface="Calibri"/>
              <a:ea typeface="Calibri"/>
              <a:cs typeface="Calibri"/>
              <a:sym typeface="Calibri"/>
            </a:endParaRPr>
          </a:p>
        </p:txBody>
      </p:sp>
      <p:sp>
        <p:nvSpPr>
          <p:cNvPr id="308" name="Google Shape;308;g2538936b128_3_3"/>
          <p:cNvSpPr txBox="1"/>
          <p:nvPr/>
        </p:nvSpPr>
        <p:spPr>
          <a:xfrm>
            <a:off x="6157775" y="5147250"/>
            <a:ext cx="154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RESPONSE BOT TELEGRAM</a:t>
            </a:r>
            <a:endParaRPr b="1" sz="1600">
              <a:latin typeface="Calibri"/>
              <a:ea typeface="Calibri"/>
              <a:cs typeface="Calibri"/>
              <a:sym typeface="Calibri"/>
            </a:endParaRPr>
          </a:p>
        </p:txBody>
      </p:sp>
      <p:pic>
        <p:nvPicPr>
          <p:cNvPr id="309" name="Google Shape;309;g2538936b128_3_3"/>
          <p:cNvPicPr preferRelativeResize="0"/>
          <p:nvPr/>
        </p:nvPicPr>
        <p:blipFill rotWithShape="1">
          <a:blip r:embed="rId4">
            <a:alphaModFix/>
          </a:blip>
          <a:srcRect b="12704" l="0" r="0" t="72351"/>
          <a:stretch/>
        </p:blipFill>
        <p:spPr>
          <a:xfrm>
            <a:off x="8875600" y="4454850"/>
            <a:ext cx="2964214" cy="935699"/>
          </a:xfrm>
          <a:prstGeom prst="rect">
            <a:avLst/>
          </a:prstGeom>
          <a:noFill/>
          <a:ln>
            <a:noFill/>
          </a:ln>
        </p:spPr>
      </p:pic>
      <p:sp>
        <p:nvSpPr>
          <p:cNvPr id="310" name="Google Shape;310;g2538936b128_3_3"/>
          <p:cNvSpPr/>
          <p:nvPr/>
        </p:nvSpPr>
        <p:spPr>
          <a:xfrm>
            <a:off x="8875600" y="4362250"/>
            <a:ext cx="3107400" cy="116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g2538936b128_3_3"/>
          <p:cNvPicPr preferRelativeResize="0"/>
          <p:nvPr/>
        </p:nvPicPr>
        <p:blipFill>
          <a:blip r:embed="rId6">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538936b128_5_0"/>
          <p:cNvSpPr txBox="1"/>
          <p:nvPr>
            <p:ph type="title"/>
          </p:nvPr>
        </p:nvSpPr>
        <p:spPr>
          <a:xfrm>
            <a:off x="0" y="-1"/>
            <a:ext cx="113607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sz="3666"/>
              <a:t>Software Design</a:t>
            </a:r>
            <a:endParaRPr sz="3666"/>
          </a:p>
        </p:txBody>
      </p:sp>
      <p:sp>
        <p:nvSpPr>
          <p:cNvPr id="317" name="Google Shape;317;g2538936b128_5_0"/>
          <p:cNvSpPr txBox="1"/>
          <p:nvPr>
            <p:ph idx="1" type="subTitle"/>
          </p:nvPr>
        </p:nvSpPr>
        <p:spPr>
          <a:xfrm>
            <a:off x="347300" y="551750"/>
            <a:ext cx="5313300" cy="461700"/>
          </a:xfrm>
          <a:prstGeom prst="rect">
            <a:avLst/>
          </a:prstGeom>
          <a:noFill/>
          <a:ln>
            <a:noFill/>
          </a:ln>
        </p:spPr>
        <p:txBody>
          <a:bodyPr anchorCtr="0" anchor="t" bIns="60925" lIns="121900" spcFirstLastPara="1" rIns="121900" wrap="square" tIns="60925">
            <a:noAutofit/>
          </a:bodyPr>
          <a:lstStyle/>
          <a:p>
            <a:pPr indent="-347154" lvl="0" marL="457200" rtl="0" algn="l">
              <a:lnSpc>
                <a:spcPct val="100000"/>
              </a:lnSpc>
              <a:spcBef>
                <a:spcPts val="0"/>
              </a:spcBef>
              <a:spcAft>
                <a:spcPts val="0"/>
              </a:spcAft>
              <a:buSzPts val="1867"/>
              <a:buChar char="-"/>
            </a:pPr>
            <a:r>
              <a:rPr lang="en-US" sz="1867"/>
              <a:t>Bot Telegram Interactive Message</a:t>
            </a:r>
            <a:endParaRPr sz="1867"/>
          </a:p>
        </p:txBody>
      </p:sp>
      <p:pic>
        <p:nvPicPr>
          <p:cNvPr id="318" name="Google Shape;318;g2538936b128_5_0"/>
          <p:cNvPicPr preferRelativeResize="0"/>
          <p:nvPr/>
        </p:nvPicPr>
        <p:blipFill rotWithShape="1">
          <a:blip r:embed="rId3">
            <a:alphaModFix/>
          </a:blip>
          <a:srcRect b="13389" l="0" r="0" t="0"/>
          <a:stretch/>
        </p:blipFill>
        <p:spPr>
          <a:xfrm>
            <a:off x="1654538" y="1047700"/>
            <a:ext cx="2603562" cy="4762608"/>
          </a:xfrm>
          <a:prstGeom prst="rect">
            <a:avLst/>
          </a:prstGeom>
          <a:noFill/>
          <a:ln>
            <a:noFill/>
          </a:ln>
        </p:spPr>
      </p:pic>
      <p:pic>
        <p:nvPicPr>
          <p:cNvPr id="319" name="Google Shape;319;g2538936b128_5_0"/>
          <p:cNvPicPr preferRelativeResize="0"/>
          <p:nvPr/>
        </p:nvPicPr>
        <p:blipFill rotWithShape="1">
          <a:blip r:embed="rId4">
            <a:alphaModFix/>
          </a:blip>
          <a:srcRect b="11543" l="0" r="0" t="0"/>
          <a:stretch/>
        </p:blipFill>
        <p:spPr>
          <a:xfrm>
            <a:off x="4711175" y="998175"/>
            <a:ext cx="2603551" cy="4861652"/>
          </a:xfrm>
          <a:prstGeom prst="rect">
            <a:avLst/>
          </a:prstGeom>
          <a:noFill/>
          <a:ln>
            <a:noFill/>
          </a:ln>
        </p:spPr>
      </p:pic>
      <p:pic>
        <p:nvPicPr>
          <p:cNvPr id="320" name="Google Shape;320;g2538936b128_5_0"/>
          <p:cNvPicPr preferRelativeResize="0"/>
          <p:nvPr/>
        </p:nvPicPr>
        <p:blipFill rotWithShape="1">
          <a:blip r:embed="rId5">
            <a:alphaModFix/>
          </a:blip>
          <a:srcRect b="13397" l="0" r="0" t="0"/>
          <a:stretch/>
        </p:blipFill>
        <p:spPr>
          <a:xfrm>
            <a:off x="8274400" y="973800"/>
            <a:ext cx="2685749" cy="4910402"/>
          </a:xfrm>
          <a:prstGeom prst="rect">
            <a:avLst/>
          </a:prstGeom>
          <a:noFill/>
          <a:ln>
            <a:noFill/>
          </a:ln>
        </p:spPr>
      </p:pic>
      <p:cxnSp>
        <p:nvCxnSpPr>
          <p:cNvPr id="321" name="Google Shape;321;g2538936b128_5_0"/>
          <p:cNvCxnSpPr/>
          <p:nvPr/>
        </p:nvCxnSpPr>
        <p:spPr>
          <a:xfrm>
            <a:off x="1184600" y="2270525"/>
            <a:ext cx="2112000" cy="282000"/>
          </a:xfrm>
          <a:prstGeom prst="straightConnector1">
            <a:avLst/>
          </a:prstGeom>
          <a:noFill/>
          <a:ln cap="flat" cmpd="sng" w="38100">
            <a:solidFill>
              <a:srgbClr val="FF0000"/>
            </a:solidFill>
            <a:prstDash val="solid"/>
            <a:round/>
            <a:headEnd len="med" w="med" type="none"/>
            <a:tailEnd len="med" w="med" type="triangle"/>
          </a:ln>
        </p:spPr>
      </p:cxnSp>
      <p:sp>
        <p:nvSpPr>
          <p:cNvPr id="322" name="Google Shape;322;g2538936b128_5_0"/>
          <p:cNvSpPr txBox="1"/>
          <p:nvPr/>
        </p:nvSpPr>
        <p:spPr>
          <a:xfrm>
            <a:off x="373025" y="2090813"/>
            <a:ext cx="76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rPr>
              <a:t>/read</a:t>
            </a:r>
            <a:endParaRPr sz="1800">
              <a:solidFill>
                <a:srgbClr val="FF0000"/>
              </a:solidFill>
            </a:endParaRPr>
          </a:p>
        </p:txBody>
      </p:sp>
      <p:cxnSp>
        <p:nvCxnSpPr>
          <p:cNvPr id="323" name="Google Shape;323;g2538936b128_5_0"/>
          <p:cNvCxnSpPr/>
          <p:nvPr/>
        </p:nvCxnSpPr>
        <p:spPr>
          <a:xfrm>
            <a:off x="1295400" y="2815050"/>
            <a:ext cx="4989000" cy="657000"/>
          </a:xfrm>
          <a:prstGeom prst="straightConnector1">
            <a:avLst/>
          </a:prstGeom>
          <a:noFill/>
          <a:ln cap="flat" cmpd="sng" w="38100">
            <a:solidFill>
              <a:srgbClr val="FF0000"/>
            </a:solidFill>
            <a:prstDash val="solid"/>
            <a:round/>
            <a:headEnd len="med" w="med" type="none"/>
            <a:tailEnd len="med" w="med" type="triangle"/>
          </a:ln>
        </p:spPr>
      </p:cxnSp>
      <p:sp>
        <p:nvSpPr>
          <p:cNvPr id="324" name="Google Shape;324;g2538936b128_5_0"/>
          <p:cNvSpPr txBox="1"/>
          <p:nvPr/>
        </p:nvSpPr>
        <p:spPr>
          <a:xfrm>
            <a:off x="280775" y="2555600"/>
            <a:ext cx="9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rPr>
              <a:t>/status</a:t>
            </a:r>
            <a:endParaRPr sz="1800">
              <a:solidFill>
                <a:srgbClr val="FF0000"/>
              </a:solidFill>
            </a:endParaRPr>
          </a:p>
        </p:txBody>
      </p:sp>
      <p:cxnSp>
        <p:nvCxnSpPr>
          <p:cNvPr id="325" name="Google Shape;325;g2538936b128_5_0"/>
          <p:cNvCxnSpPr/>
          <p:nvPr/>
        </p:nvCxnSpPr>
        <p:spPr>
          <a:xfrm>
            <a:off x="1245275" y="4224750"/>
            <a:ext cx="5039100" cy="584700"/>
          </a:xfrm>
          <a:prstGeom prst="straightConnector1">
            <a:avLst/>
          </a:prstGeom>
          <a:noFill/>
          <a:ln cap="flat" cmpd="sng" w="38100">
            <a:solidFill>
              <a:srgbClr val="FF0000"/>
            </a:solidFill>
            <a:prstDash val="solid"/>
            <a:round/>
            <a:headEnd len="med" w="med" type="none"/>
            <a:tailEnd len="med" w="med" type="triangle"/>
          </a:ln>
        </p:spPr>
      </p:cxnSp>
      <p:sp>
        <p:nvSpPr>
          <p:cNvPr id="326" name="Google Shape;326;g2538936b128_5_0"/>
          <p:cNvSpPr txBox="1"/>
          <p:nvPr/>
        </p:nvSpPr>
        <p:spPr>
          <a:xfrm>
            <a:off x="413975" y="3979250"/>
            <a:ext cx="68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rPr>
              <a:t>/help</a:t>
            </a:r>
            <a:endParaRPr sz="1800">
              <a:solidFill>
                <a:srgbClr val="FF0000"/>
              </a:solidFill>
            </a:endParaRPr>
          </a:p>
        </p:txBody>
      </p:sp>
      <p:cxnSp>
        <p:nvCxnSpPr>
          <p:cNvPr id="327" name="Google Shape;327;g2538936b128_5_0"/>
          <p:cNvCxnSpPr>
            <a:stCxn id="328" idx="3"/>
          </p:cNvCxnSpPr>
          <p:nvPr/>
        </p:nvCxnSpPr>
        <p:spPr>
          <a:xfrm>
            <a:off x="8177363" y="1613338"/>
            <a:ext cx="1768800" cy="231000"/>
          </a:xfrm>
          <a:prstGeom prst="straightConnector1">
            <a:avLst/>
          </a:prstGeom>
          <a:noFill/>
          <a:ln cap="flat" cmpd="sng" w="38100">
            <a:solidFill>
              <a:srgbClr val="FF0000"/>
            </a:solidFill>
            <a:prstDash val="solid"/>
            <a:round/>
            <a:headEnd len="med" w="med" type="none"/>
            <a:tailEnd len="med" w="med" type="triangle"/>
          </a:ln>
        </p:spPr>
      </p:cxnSp>
      <p:sp>
        <p:nvSpPr>
          <p:cNvPr id="328" name="Google Shape;328;g2538936b128_5_0"/>
          <p:cNvSpPr txBox="1"/>
          <p:nvPr/>
        </p:nvSpPr>
        <p:spPr>
          <a:xfrm>
            <a:off x="7411763" y="1382488"/>
            <a:ext cx="76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rPr>
              <a:t>/start</a:t>
            </a:r>
            <a:endParaRPr sz="1800">
              <a:solidFill>
                <a:srgbClr val="FF0000"/>
              </a:solidFill>
            </a:endParaRPr>
          </a:p>
        </p:txBody>
      </p:sp>
      <p:pic>
        <p:nvPicPr>
          <p:cNvPr id="329" name="Google Shape;329;g2538936b128_5_0"/>
          <p:cNvPicPr preferRelativeResize="0"/>
          <p:nvPr/>
        </p:nvPicPr>
        <p:blipFill>
          <a:blip r:embed="rId6">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53607bdaca_1_5"/>
          <p:cNvSpPr txBox="1"/>
          <p:nvPr>
            <p:ph type="title"/>
          </p:nvPr>
        </p:nvSpPr>
        <p:spPr>
          <a:xfrm>
            <a:off x="415600" y="383999"/>
            <a:ext cx="113607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a:t>Block Diagram FireFly</a:t>
            </a:r>
            <a:endParaRPr/>
          </a:p>
        </p:txBody>
      </p:sp>
      <p:sp>
        <p:nvSpPr>
          <p:cNvPr id="335" name="Google Shape;335;g253607bdaca_1_5"/>
          <p:cNvSpPr txBox="1"/>
          <p:nvPr>
            <p:ph idx="1" type="subTitle"/>
          </p:nvPr>
        </p:nvSpPr>
        <p:spPr>
          <a:xfrm>
            <a:off x="576375" y="5056625"/>
            <a:ext cx="6265800" cy="4617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None/>
            </a:pPr>
            <a:r>
              <a:rPr lang="en-US" sz="1867"/>
              <a:t>Diagram Block Sistem Kerja Alat keseluruhan</a:t>
            </a:r>
            <a:endParaRPr sz="1867"/>
          </a:p>
        </p:txBody>
      </p:sp>
      <p:pic>
        <p:nvPicPr>
          <p:cNvPr id="336" name="Google Shape;336;g253607bdaca_1_5"/>
          <p:cNvPicPr preferRelativeResize="0"/>
          <p:nvPr/>
        </p:nvPicPr>
        <p:blipFill>
          <a:blip r:embed="rId3">
            <a:alphaModFix/>
          </a:blip>
          <a:stretch>
            <a:fillRect/>
          </a:stretch>
        </p:blipFill>
        <p:spPr>
          <a:xfrm>
            <a:off x="10701850" y="-380175"/>
            <a:ext cx="1757175" cy="1757175"/>
          </a:xfrm>
          <a:prstGeom prst="rect">
            <a:avLst/>
          </a:prstGeom>
          <a:noFill/>
          <a:ln>
            <a:noFill/>
          </a:ln>
        </p:spPr>
      </p:pic>
      <p:pic>
        <p:nvPicPr>
          <p:cNvPr id="337" name="Google Shape;337;g253607bdaca_1_5"/>
          <p:cNvPicPr preferRelativeResize="0"/>
          <p:nvPr/>
        </p:nvPicPr>
        <p:blipFill>
          <a:blip r:embed="rId4">
            <a:alphaModFix/>
          </a:blip>
          <a:stretch>
            <a:fillRect/>
          </a:stretch>
        </p:blipFill>
        <p:spPr>
          <a:xfrm>
            <a:off x="2444600" y="1377000"/>
            <a:ext cx="6265800" cy="34143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53801a4a72_0_2"/>
          <p:cNvSpPr txBox="1"/>
          <p:nvPr>
            <p:ph type="title"/>
          </p:nvPr>
        </p:nvSpPr>
        <p:spPr>
          <a:xfrm>
            <a:off x="415600" y="383999"/>
            <a:ext cx="113607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a:t>Block Diagram FireFly</a:t>
            </a:r>
            <a:endParaRPr/>
          </a:p>
        </p:txBody>
      </p:sp>
      <p:sp>
        <p:nvSpPr>
          <p:cNvPr id="343" name="Google Shape;343;g253801a4a72_0_2"/>
          <p:cNvSpPr txBox="1"/>
          <p:nvPr>
            <p:ph idx="1" type="subTitle"/>
          </p:nvPr>
        </p:nvSpPr>
        <p:spPr>
          <a:xfrm>
            <a:off x="276275" y="3992050"/>
            <a:ext cx="5656500" cy="4617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None/>
            </a:pPr>
            <a:r>
              <a:rPr lang="en-US" sz="1867"/>
              <a:t>Diagram Block Rancangan Alat menggunakan Blynk</a:t>
            </a:r>
            <a:endParaRPr sz="1867"/>
          </a:p>
        </p:txBody>
      </p:sp>
      <p:sp>
        <p:nvSpPr>
          <p:cNvPr id="344" name="Google Shape;344;g253801a4a72_0_2"/>
          <p:cNvSpPr txBox="1"/>
          <p:nvPr>
            <p:ph idx="1" type="subTitle"/>
          </p:nvPr>
        </p:nvSpPr>
        <p:spPr>
          <a:xfrm>
            <a:off x="6324499" y="5119875"/>
            <a:ext cx="5656500" cy="4617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None/>
            </a:pPr>
            <a:r>
              <a:rPr lang="en-US" sz="1867"/>
              <a:t>Diagram Block Rancangan Alat menggunakan BOT Telegram</a:t>
            </a:r>
            <a:endParaRPr sz="1867"/>
          </a:p>
        </p:txBody>
      </p:sp>
      <p:pic>
        <p:nvPicPr>
          <p:cNvPr id="345" name="Google Shape;345;g253801a4a72_0_2"/>
          <p:cNvPicPr preferRelativeResize="0"/>
          <p:nvPr/>
        </p:nvPicPr>
        <p:blipFill>
          <a:blip r:embed="rId3">
            <a:alphaModFix/>
          </a:blip>
          <a:stretch>
            <a:fillRect/>
          </a:stretch>
        </p:blipFill>
        <p:spPr>
          <a:xfrm>
            <a:off x="10701850" y="-380175"/>
            <a:ext cx="1757175" cy="1757175"/>
          </a:xfrm>
          <a:prstGeom prst="rect">
            <a:avLst/>
          </a:prstGeom>
          <a:noFill/>
          <a:ln>
            <a:noFill/>
          </a:ln>
        </p:spPr>
      </p:pic>
      <p:pic>
        <p:nvPicPr>
          <p:cNvPr id="346" name="Google Shape;346;g253801a4a72_0_2"/>
          <p:cNvPicPr preferRelativeResize="0"/>
          <p:nvPr/>
        </p:nvPicPr>
        <p:blipFill>
          <a:blip r:embed="rId4">
            <a:alphaModFix/>
          </a:blip>
          <a:stretch>
            <a:fillRect/>
          </a:stretch>
        </p:blipFill>
        <p:spPr>
          <a:xfrm>
            <a:off x="6324500" y="2479425"/>
            <a:ext cx="5867500" cy="2591569"/>
          </a:xfrm>
          <a:prstGeom prst="rect">
            <a:avLst/>
          </a:prstGeom>
          <a:noFill/>
          <a:ln>
            <a:noFill/>
          </a:ln>
        </p:spPr>
      </p:pic>
      <p:pic>
        <p:nvPicPr>
          <p:cNvPr id="347" name="Google Shape;347;g253801a4a72_0_2"/>
          <p:cNvPicPr preferRelativeResize="0"/>
          <p:nvPr/>
        </p:nvPicPr>
        <p:blipFill>
          <a:blip r:embed="rId5">
            <a:alphaModFix/>
          </a:blip>
          <a:stretch>
            <a:fillRect/>
          </a:stretch>
        </p:blipFill>
        <p:spPr>
          <a:xfrm>
            <a:off x="152400" y="1299900"/>
            <a:ext cx="6074150" cy="266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3"/>
          <p:cNvSpPr txBox="1"/>
          <p:nvPr>
            <p:ph type="title"/>
          </p:nvPr>
        </p:nvSpPr>
        <p:spPr>
          <a:xfrm>
            <a:off x="2106608" y="449608"/>
            <a:ext cx="79788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t>FlowChart koneksi Hardware ke Aplikasi Blynk</a:t>
            </a:r>
            <a:endParaRPr/>
          </a:p>
        </p:txBody>
      </p:sp>
      <p:pic>
        <p:nvPicPr>
          <p:cNvPr id="353" name="Google Shape;353;p23"/>
          <p:cNvPicPr preferRelativeResize="0"/>
          <p:nvPr/>
        </p:nvPicPr>
        <p:blipFill rotWithShape="1">
          <a:blip r:embed="rId3">
            <a:alphaModFix/>
          </a:blip>
          <a:srcRect b="0" l="0" r="7867" t="0"/>
          <a:stretch/>
        </p:blipFill>
        <p:spPr>
          <a:xfrm>
            <a:off x="4511701" y="1504400"/>
            <a:ext cx="3168575" cy="4468224"/>
          </a:xfrm>
          <a:prstGeom prst="rect">
            <a:avLst/>
          </a:prstGeom>
          <a:noFill/>
          <a:ln cap="flat" cmpd="sng" w="19050">
            <a:solidFill>
              <a:schemeClr val="dk2"/>
            </a:solidFill>
            <a:prstDash val="solid"/>
            <a:round/>
            <a:headEnd len="sm" w="sm" type="none"/>
            <a:tailEnd len="sm" w="sm" type="none"/>
          </a:ln>
        </p:spPr>
      </p:pic>
      <p:pic>
        <p:nvPicPr>
          <p:cNvPr id="354" name="Google Shape;354;p23"/>
          <p:cNvPicPr preferRelativeResize="0"/>
          <p:nvPr/>
        </p:nvPicPr>
        <p:blipFill>
          <a:blip r:embed="rId4">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53607bdaca_1_10"/>
          <p:cNvSpPr txBox="1"/>
          <p:nvPr>
            <p:ph type="title"/>
          </p:nvPr>
        </p:nvSpPr>
        <p:spPr>
          <a:xfrm>
            <a:off x="740244" y="343100"/>
            <a:ext cx="107115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t>FlowChart Koneksi Hardware ke BOT Telegram {Notif}</a:t>
            </a:r>
            <a:endParaRPr/>
          </a:p>
        </p:txBody>
      </p:sp>
      <p:pic>
        <p:nvPicPr>
          <p:cNvPr id="360" name="Google Shape;360;g253607bdaca_1_10"/>
          <p:cNvPicPr preferRelativeResize="0"/>
          <p:nvPr/>
        </p:nvPicPr>
        <p:blipFill>
          <a:blip r:embed="rId3">
            <a:alphaModFix/>
          </a:blip>
          <a:stretch>
            <a:fillRect/>
          </a:stretch>
        </p:blipFill>
        <p:spPr>
          <a:xfrm>
            <a:off x="10701850" y="-380175"/>
            <a:ext cx="1757175" cy="1757175"/>
          </a:xfrm>
          <a:prstGeom prst="rect">
            <a:avLst/>
          </a:prstGeom>
          <a:noFill/>
          <a:ln>
            <a:noFill/>
          </a:ln>
        </p:spPr>
      </p:pic>
      <p:pic>
        <p:nvPicPr>
          <p:cNvPr id="361" name="Google Shape;361;g253607bdaca_1_10"/>
          <p:cNvPicPr preferRelativeResize="0"/>
          <p:nvPr/>
        </p:nvPicPr>
        <p:blipFill rotWithShape="1">
          <a:blip r:embed="rId4">
            <a:alphaModFix/>
          </a:blip>
          <a:srcRect b="0" l="0" r="49894" t="0"/>
          <a:stretch/>
        </p:blipFill>
        <p:spPr>
          <a:xfrm>
            <a:off x="2738325" y="1332500"/>
            <a:ext cx="3575526" cy="4712649"/>
          </a:xfrm>
          <a:prstGeom prst="rect">
            <a:avLst/>
          </a:prstGeom>
          <a:noFill/>
          <a:ln>
            <a:noFill/>
          </a:ln>
        </p:spPr>
      </p:pic>
      <p:pic>
        <p:nvPicPr>
          <p:cNvPr id="362" name="Google Shape;362;g253607bdaca_1_10"/>
          <p:cNvPicPr preferRelativeResize="0"/>
          <p:nvPr/>
        </p:nvPicPr>
        <p:blipFill rotWithShape="1">
          <a:blip r:embed="rId5">
            <a:alphaModFix/>
          </a:blip>
          <a:srcRect b="0" l="69181" r="0" t="0"/>
          <a:stretch/>
        </p:blipFill>
        <p:spPr>
          <a:xfrm>
            <a:off x="6916900" y="1305000"/>
            <a:ext cx="1925100" cy="4767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53607bdaca_1_19"/>
          <p:cNvSpPr txBox="1"/>
          <p:nvPr>
            <p:ph type="title"/>
          </p:nvPr>
        </p:nvSpPr>
        <p:spPr>
          <a:xfrm>
            <a:off x="3070208" y="2537442"/>
            <a:ext cx="60516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t>DEMO PROGRAM</a:t>
            </a:r>
            <a:endParaRPr/>
          </a:p>
        </p:txBody>
      </p:sp>
      <p:pic>
        <p:nvPicPr>
          <p:cNvPr id="368" name="Google Shape;368;g253607bdaca_1_19"/>
          <p:cNvPicPr preferRelativeResize="0"/>
          <p:nvPr/>
        </p:nvPicPr>
        <p:blipFill>
          <a:blip r:embed="rId3">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txBox="1"/>
          <p:nvPr>
            <p:ph type="title"/>
          </p:nvPr>
        </p:nvSpPr>
        <p:spPr>
          <a:xfrm>
            <a:off x="415600" y="383999"/>
            <a:ext cx="11360800" cy="7636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rgbClr val="18919B"/>
              </a:buClr>
              <a:buSzPts val="2800"/>
              <a:buFont typeface="Poppins SemiBold"/>
              <a:buNone/>
            </a:pPr>
            <a:r>
              <a:rPr lang="en-US"/>
              <a:t>Link github repo Kelompok 3</a:t>
            </a:r>
            <a:endParaRPr/>
          </a:p>
        </p:txBody>
      </p:sp>
      <p:sp>
        <p:nvSpPr>
          <p:cNvPr id="374" name="Google Shape;374;p24"/>
          <p:cNvSpPr txBox="1"/>
          <p:nvPr>
            <p:ph idx="1" type="subTitle"/>
          </p:nvPr>
        </p:nvSpPr>
        <p:spPr>
          <a:xfrm>
            <a:off x="415600" y="1296008"/>
            <a:ext cx="11360800" cy="47940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1000"/>
              </a:spcBef>
              <a:spcAft>
                <a:spcPts val="0"/>
              </a:spcAft>
              <a:buSzPts val="1700"/>
              <a:buNone/>
            </a:pPr>
            <a:r>
              <a:rPr b="1" i="1" lang="en-US" sz="1733">
                <a:solidFill>
                  <a:schemeClr val="accent2"/>
                </a:solidFill>
              </a:rPr>
              <a:t>https://github.com/ArvitoCaesarioAP/Kelompok3_MonitoringKadarAsapdiPujasera_MySkill.git</a:t>
            </a:r>
            <a:endParaRPr/>
          </a:p>
        </p:txBody>
      </p:sp>
      <p:pic>
        <p:nvPicPr>
          <p:cNvPr id="375" name="Google Shape;375;p24"/>
          <p:cNvPicPr preferRelativeResize="0"/>
          <p:nvPr/>
        </p:nvPicPr>
        <p:blipFill>
          <a:blip r:embed="rId3">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5"/>
          <p:cNvSpPr txBox="1"/>
          <p:nvPr>
            <p:ph type="title"/>
          </p:nvPr>
        </p:nvSpPr>
        <p:spPr>
          <a:xfrm>
            <a:off x="415600" y="1877932"/>
            <a:ext cx="11360800" cy="3102137"/>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chemeClr val="lt1"/>
              </a:buClr>
              <a:buSzPts val="2800"/>
              <a:buFont typeface="Poppins SemiBold"/>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
          <p:cNvSpPr txBox="1"/>
          <p:nvPr>
            <p:ph type="title"/>
          </p:nvPr>
        </p:nvSpPr>
        <p:spPr>
          <a:xfrm>
            <a:off x="415600" y="383999"/>
            <a:ext cx="11360800" cy="7636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rgbClr val="18919B"/>
              </a:buClr>
              <a:buSzPts val="2800"/>
              <a:buFont typeface="Poppins SemiBold"/>
              <a:buNone/>
            </a:pPr>
            <a:r>
              <a:rPr lang="en-US"/>
              <a:t>Introduce :</a:t>
            </a:r>
            <a:endParaRPr/>
          </a:p>
        </p:txBody>
      </p:sp>
      <p:sp>
        <p:nvSpPr>
          <p:cNvPr id="198" name="Google Shape;198;p2"/>
          <p:cNvSpPr txBox="1"/>
          <p:nvPr>
            <p:ph idx="1" type="subTitle"/>
          </p:nvPr>
        </p:nvSpPr>
        <p:spPr>
          <a:xfrm>
            <a:off x="415600" y="1296000"/>
            <a:ext cx="6566700" cy="4794000"/>
          </a:xfrm>
          <a:prstGeom prst="rect">
            <a:avLst/>
          </a:prstGeom>
          <a:noFill/>
          <a:ln>
            <a:noFill/>
          </a:ln>
        </p:spPr>
        <p:txBody>
          <a:bodyPr anchorCtr="0" anchor="t" bIns="60925" lIns="121900" spcFirstLastPara="1" rIns="121900" wrap="square" tIns="60925">
            <a:noAutofit/>
          </a:bodyPr>
          <a:lstStyle/>
          <a:p>
            <a:pPr indent="-342900" lvl="0" marL="457200" rtl="0" algn="l">
              <a:spcBef>
                <a:spcPts val="750"/>
              </a:spcBef>
              <a:spcAft>
                <a:spcPts val="0"/>
              </a:spcAft>
              <a:buSzPts val="1800"/>
              <a:buAutoNum type="arabicPeriod"/>
            </a:pPr>
            <a:r>
              <a:rPr lang="en-US" sz="1800">
                <a:latin typeface="Arial"/>
                <a:ea typeface="Arial"/>
                <a:cs typeface="Arial"/>
                <a:sym typeface="Arial"/>
              </a:rPr>
              <a:t>A7-Arvito Caesario Arifianto Putra </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A10-Bela Try Mulyani </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A12-Muhammad Emir Fadlyanto </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A15-Dinda Yunistri Ariani </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A21-Aldi Ramadhani </a:t>
            </a:r>
            <a:endParaRPr sz="18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539753f80a_3_162"/>
          <p:cNvSpPr/>
          <p:nvPr/>
        </p:nvSpPr>
        <p:spPr>
          <a:xfrm>
            <a:off x="985800" y="1721167"/>
            <a:ext cx="2906700" cy="2868300"/>
          </a:xfrm>
          <a:prstGeom prst="ellipse">
            <a:avLst/>
          </a:prstGeom>
          <a:solidFill>
            <a:srgbClr val="489BA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g2539753f80a_3_162"/>
          <p:cNvSpPr txBox="1"/>
          <p:nvPr>
            <p:ph type="title"/>
          </p:nvPr>
        </p:nvSpPr>
        <p:spPr>
          <a:xfrm>
            <a:off x="700600" y="2773567"/>
            <a:ext cx="34773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3700"/>
              <a:buNone/>
            </a:pPr>
            <a:r>
              <a:rPr lang="en-US">
                <a:solidFill>
                  <a:srgbClr val="F2F2F2"/>
                </a:solidFill>
              </a:rPr>
              <a:t>Tabel of Contents</a:t>
            </a:r>
            <a:endParaRPr>
              <a:solidFill>
                <a:srgbClr val="F2F2F2"/>
              </a:solidFill>
            </a:endParaRPr>
          </a:p>
        </p:txBody>
      </p:sp>
      <p:sp>
        <p:nvSpPr>
          <p:cNvPr id="205" name="Google Shape;205;g2539753f80a_3_162"/>
          <p:cNvSpPr/>
          <p:nvPr/>
        </p:nvSpPr>
        <p:spPr>
          <a:xfrm>
            <a:off x="1271200" y="1597567"/>
            <a:ext cx="2811600" cy="3115500"/>
          </a:xfrm>
          <a:prstGeom prst="arc">
            <a:avLst>
              <a:gd fmla="val 16200000" name="adj1"/>
              <a:gd fmla="val 5240186" name="adj2"/>
            </a:avLst>
          </a:prstGeom>
          <a:noFill/>
          <a:ln cap="flat" cmpd="sng" w="28575">
            <a:solidFill>
              <a:srgbClr val="9ADCE1"/>
            </a:solidFill>
            <a:prstDash val="solid"/>
            <a:round/>
            <a:headEnd len="sm" w="sm" type="none"/>
            <a:tailEnd len="sm" w="sm" type="ova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2539753f80a_3_162"/>
          <p:cNvSpPr/>
          <p:nvPr/>
        </p:nvSpPr>
        <p:spPr>
          <a:xfrm rot="10799633">
            <a:off x="820436" y="1597212"/>
            <a:ext cx="2811600" cy="3116100"/>
          </a:xfrm>
          <a:prstGeom prst="arc">
            <a:avLst>
              <a:gd fmla="val 16200000" name="adj1"/>
              <a:gd fmla="val 5240186" name="adj2"/>
            </a:avLst>
          </a:prstGeom>
          <a:noFill/>
          <a:ln cap="flat" cmpd="sng" w="28575">
            <a:solidFill>
              <a:srgbClr val="9ADCE1"/>
            </a:solidFill>
            <a:prstDash val="solid"/>
            <a:round/>
            <a:headEnd len="sm" w="sm" type="none"/>
            <a:tailEnd len="sm" w="sm" type="ova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g2539753f80a_3_162"/>
          <p:cNvSpPr/>
          <p:nvPr/>
        </p:nvSpPr>
        <p:spPr>
          <a:xfrm>
            <a:off x="739200" y="1075267"/>
            <a:ext cx="531900" cy="5220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 name="Google Shape;208;g2539753f80a_3_162"/>
          <p:cNvSpPr/>
          <p:nvPr/>
        </p:nvSpPr>
        <p:spPr>
          <a:xfrm>
            <a:off x="435233" y="2894367"/>
            <a:ext cx="303900" cy="2985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g2539753f80a_3_162"/>
          <p:cNvSpPr/>
          <p:nvPr/>
        </p:nvSpPr>
        <p:spPr>
          <a:xfrm>
            <a:off x="3100033" y="4713567"/>
            <a:ext cx="531900" cy="5220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2539753f80a_3_162"/>
          <p:cNvSpPr/>
          <p:nvPr/>
        </p:nvSpPr>
        <p:spPr>
          <a:xfrm>
            <a:off x="3442000" y="1510000"/>
            <a:ext cx="303900" cy="2985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2539753f80a_3_162"/>
          <p:cNvSpPr/>
          <p:nvPr/>
        </p:nvSpPr>
        <p:spPr>
          <a:xfrm>
            <a:off x="1422533" y="4713167"/>
            <a:ext cx="303900" cy="2985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g2539753f80a_3_162"/>
          <p:cNvSpPr/>
          <p:nvPr/>
        </p:nvSpPr>
        <p:spPr>
          <a:xfrm>
            <a:off x="3926500" y="366600"/>
            <a:ext cx="722400" cy="708900"/>
          </a:xfrm>
          <a:prstGeom prst="ellipse">
            <a:avLst/>
          </a:prstGeom>
          <a:solidFill>
            <a:srgbClr val="489BA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2539753f80a_3_162"/>
          <p:cNvSpPr txBox="1"/>
          <p:nvPr>
            <p:ph idx="1" type="subTitle"/>
          </p:nvPr>
        </p:nvSpPr>
        <p:spPr>
          <a:xfrm>
            <a:off x="4083600" y="460000"/>
            <a:ext cx="570300" cy="522000"/>
          </a:xfrm>
          <a:prstGeom prst="rect">
            <a:avLst/>
          </a:prstGeom>
          <a:noFill/>
          <a:ln>
            <a:noFill/>
          </a:ln>
        </p:spPr>
        <p:txBody>
          <a:bodyPr anchorCtr="0" anchor="t" bIns="60925" lIns="121900" spcFirstLastPara="1" rIns="121900" wrap="square" tIns="60925">
            <a:noAutofit/>
          </a:bodyPr>
          <a:lstStyle/>
          <a:p>
            <a:pPr indent="0" lvl="0" marL="0" rtl="0" algn="just">
              <a:lnSpc>
                <a:spcPct val="115000"/>
              </a:lnSpc>
              <a:spcBef>
                <a:spcPts val="1100"/>
              </a:spcBef>
              <a:spcAft>
                <a:spcPts val="0"/>
              </a:spcAft>
              <a:buSzPts val="2300"/>
              <a:buNone/>
            </a:pPr>
            <a:r>
              <a:rPr b="1" lang="en-US" sz="2900">
                <a:solidFill>
                  <a:schemeClr val="lt1"/>
                </a:solidFill>
              </a:rPr>
              <a:t>1</a:t>
            </a:r>
            <a:endParaRPr b="1" sz="2900">
              <a:solidFill>
                <a:schemeClr val="lt1"/>
              </a:solidFill>
            </a:endParaRPr>
          </a:p>
        </p:txBody>
      </p:sp>
      <p:sp>
        <p:nvSpPr>
          <p:cNvPr id="214" name="Google Shape;214;g2539753f80a_3_162"/>
          <p:cNvSpPr txBox="1"/>
          <p:nvPr>
            <p:ph type="title"/>
          </p:nvPr>
        </p:nvSpPr>
        <p:spPr>
          <a:xfrm>
            <a:off x="4843500" y="339200"/>
            <a:ext cx="41988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2800">
                <a:latin typeface="Arial"/>
                <a:ea typeface="Arial"/>
                <a:cs typeface="Arial"/>
                <a:sym typeface="Arial"/>
              </a:rPr>
              <a:t>Introduction Projects</a:t>
            </a:r>
            <a:endParaRPr b="1" sz="2800">
              <a:latin typeface="Arial"/>
              <a:ea typeface="Arial"/>
              <a:cs typeface="Arial"/>
              <a:sym typeface="Arial"/>
            </a:endParaRPr>
          </a:p>
        </p:txBody>
      </p:sp>
      <p:sp>
        <p:nvSpPr>
          <p:cNvPr id="215" name="Google Shape;215;g2539753f80a_3_162"/>
          <p:cNvSpPr/>
          <p:nvPr/>
        </p:nvSpPr>
        <p:spPr>
          <a:xfrm>
            <a:off x="4739300" y="1334200"/>
            <a:ext cx="722400" cy="708900"/>
          </a:xfrm>
          <a:prstGeom prst="ellipse">
            <a:avLst/>
          </a:prstGeom>
          <a:solidFill>
            <a:srgbClr val="489BA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2539753f80a_3_162"/>
          <p:cNvSpPr txBox="1"/>
          <p:nvPr>
            <p:ph idx="1" type="subTitle"/>
          </p:nvPr>
        </p:nvSpPr>
        <p:spPr>
          <a:xfrm>
            <a:off x="4896400" y="1427600"/>
            <a:ext cx="570300" cy="522000"/>
          </a:xfrm>
          <a:prstGeom prst="rect">
            <a:avLst/>
          </a:prstGeom>
          <a:noFill/>
          <a:ln>
            <a:noFill/>
          </a:ln>
        </p:spPr>
        <p:txBody>
          <a:bodyPr anchorCtr="0" anchor="t" bIns="60925" lIns="121900" spcFirstLastPara="1" rIns="121900" wrap="square" tIns="60925">
            <a:noAutofit/>
          </a:bodyPr>
          <a:lstStyle/>
          <a:p>
            <a:pPr indent="0" lvl="0" marL="0" rtl="0" algn="just">
              <a:lnSpc>
                <a:spcPct val="115000"/>
              </a:lnSpc>
              <a:spcBef>
                <a:spcPts val="1100"/>
              </a:spcBef>
              <a:spcAft>
                <a:spcPts val="0"/>
              </a:spcAft>
              <a:buSzPts val="2300"/>
              <a:buNone/>
            </a:pPr>
            <a:r>
              <a:rPr b="1" lang="en-US" sz="2900">
                <a:solidFill>
                  <a:schemeClr val="lt1"/>
                </a:solidFill>
              </a:rPr>
              <a:t>2</a:t>
            </a:r>
            <a:endParaRPr b="1" sz="2900">
              <a:solidFill>
                <a:schemeClr val="lt1"/>
              </a:solidFill>
            </a:endParaRPr>
          </a:p>
        </p:txBody>
      </p:sp>
      <p:sp>
        <p:nvSpPr>
          <p:cNvPr id="217" name="Google Shape;217;g2539753f80a_3_162"/>
          <p:cNvSpPr txBox="1"/>
          <p:nvPr>
            <p:ph type="title"/>
          </p:nvPr>
        </p:nvSpPr>
        <p:spPr>
          <a:xfrm>
            <a:off x="5656300" y="1306800"/>
            <a:ext cx="4736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2800">
                <a:latin typeface="Arial"/>
                <a:ea typeface="Arial"/>
                <a:cs typeface="Arial"/>
                <a:sym typeface="Arial"/>
              </a:rPr>
              <a:t>Rancangan Design Sistem</a:t>
            </a:r>
            <a:endParaRPr b="1" sz="2800">
              <a:latin typeface="Arial"/>
              <a:ea typeface="Arial"/>
              <a:cs typeface="Arial"/>
              <a:sym typeface="Arial"/>
            </a:endParaRPr>
          </a:p>
        </p:txBody>
      </p:sp>
      <p:sp>
        <p:nvSpPr>
          <p:cNvPr id="218" name="Google Shape;218;g2539753f80a_3_162"/>
          <p:cNvSpPr/>
          <p:nvPr/>
        </p:nvSpPr>
        <p:spPr>
          <a:xfrm>
            <a:off x="5145700" y="2284733"/>
            <a:ext cx="722400" cy="708900"/>
          </a:xfrm>
          <a:prstGeom prst="ellipse">
            <a:avLst/>
          </a:prstGeom>
          <a:solidFill>
            <a:srgbClr val="489BA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 name="Google Shape;219;g2539753f80a_3_162"/>
          <p:cNvSpPr txBox="1"/>
          <p:nvPr>
            <p:ph idx="1" type="subTitle"/>
          </p:nvPr>
        </p:nvSpPr>
        <p:spPr>
          <a:xfrm>
            <a:off x="5221700" y="2378133"/>
            <a:ext cx="570300" cy="522000"/>
          </a:xfrm>
          <a:prstGeom prst="rect">
            <a:avLst/>
          </a:prstGeom>
          <a:noFill/>
          <a:ln>
            <a:noFill/>
          </a:ln>
        </p:spPr>
        <p:txBody>
          <a:bodyPr anchorCtr="0" anchor="t" bIns="60925" lIns="121900" spcFirstLastPara="1" rIns="121900" wrap="square" tIns="60925">
            <a:noAutofit/>
          </a:bodyPr>
          <a:lstStyle/>
          <a:p>
            <a:pPr indent="0" lvl="0" marL="0" rtl="0" algn="just">
              <a:lnSpc>
                <a:spcPct val="115000"/>
              </a:lnSpc>
              <a:spcBef>
                <a:spcPts val="1100"/>
              </a:spcBef>
              <a:spcAft>
                <a:spcPts val="0"/>
              </a:spcAft>
              <a:buSzPts val="2300"/>
              <a:buNone/>
            </a:pPr>
            <a:r>
              <a:rPr b="1" lang="en-US" sz="2900">
                <a:solidFill>
                  <a:schemeClr val="lt1"/>
                </a:solidFill>
              </a:rPr>
              <a:t>3</a:t>
            </a:r>
            <a:endParaRPr b="1" sz="2900">
              <a:solidFill>
                <a:schemeClr val="lt1"/>
              </a:solidFill>
            </a:endParaRPr>
          </a:p>
        </p:txBody>
      </p:sp>
      <p:sp>
        <p:nvSpPr>
          <p:cNvPr id="220" name="Google Shape;220;g2539753f80a_3_162"/>
          <p:cNvSpPr txBox="1"/>
          <p:nvPr>
            <p:ph type="title"/>
          </p:nvPr>
        </p:nvSpPr>
        <p:spPr>
          <a:xfrm>
            <a:off x="6062700" y="2257333"/>
            <a:ext cx="41988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2800">
                <a:latin typeface="Arial"/>
                <a:ea typeface="Arial"/>
                <a:cs typeface="Arial"/>
                <a:sym typeface="Arial"/>
              </a:rPr>
              <a:t>Platform Sistem</a:t>
            </a:r>
            <a:endParaRPr b="1" sz="2800">
              <a:latin typeface="Arial"/>
              <a:ea typeface="Arial"/>
              <a:cs typeface="Arial"/>
              <a:sym typeface="Arial"/>
            </a:endParaRPr>
          </a:p>
        </p:txBody>
      </p:sp>
      <p:sp>
        <p:nvSpPr>
          <p:cNvPr id="221" name="Google Shape;221;g2539753f80a_3_162"/>
          <p:cNvSpPr/>
          <p:nvPr/>
        </p:nvSpPr>
        <p:spPr>
          <a:xfrm>
            <a:off x="5145700" y="3235267"/>
            <a:ext cx="722400" cy="708900"/>
          </a:xfrm>
          <a:prstGeom prst="ellipse">
            <a:avLst/>
          </a:prstGeom>
          <a:solidFill>
            <a:srgbClr val="489BA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2539753f80a_3_162"/>
          <p:cNvSpPr txBox="1"/>
          <p:nvPr>
            <p:ph idx="1" type="subTitle"/>
          </p:nvPr>
        </p:nvSpPr>
        <p:spPr>
          <a:xfrm>
            <a:off x="5221700" y="3342633"/>
            <a:ext cx="570300" cy="522000"/>
          </a:xfrm>
          <a:prstGeom prst="rect">
            <a:avLst/>
          </a:prstGeom>
          <a:noFill/>
          <a:ln>
            <a:noFill/>
          </a:ln>
        </p:spPr>
        <p:txBody>
          <a:bodyPr anchorCtr="0" anchor="t" bIns="60925" lIns="121900" spcFirstLastPara="1" rIns="121900" wrap="square" tIns="60925">
            <a:noAutofit/>
          </a:bodyPr>
          <a:lstStyle/>
          <a:p>
            <a:pPr indent="0" lvl="0" marL="0" rtl="0" algn="just">
              <a:lnSpc>
                <a:spcPct val="115000"/>
              </a:lnSpc>
              <a:spcBef>
                <a:spcPts val="1100"/>
              </a:spcBef>
              <a:spcAft>
                <a:spcPts val="0"/>
              </a:spcAft>
              <a:buSzPts val="2300"/>
              <a:buNone/>
            </a:pPr>
            <a:r>
              <a:rPr b="1" lang="en-US" sz="2900">
                <a:solidFill>
                  <a:schemeClr val="lt1"/>
                </a:solidFill>
              </a:rPr>
              <a:t>4</a:t>
            </a:r>
            <a:endParaRPr b="1" sz="2900">
              <a:solidFill>
                <a:schemeClr val="lt1"/>
              </a:solidFill>
            </a:endParaRPr>
          </a:p>
        </p:txBody>
      </p:sp>
      <p:sp>
        <p:nvSpPr>
          <p:cNvPr id="223" name="Google Shape;223;g2539753f80a_3_162"/>
          <p:cNvSpPr txBox="1"/>
          <p:nvPr>
            <p:ph type="title"/>
          </p:nvPr>
        </p:nvSpPr>
        <p:spPr>
          <a:xfrm>
            <a:off x="6062700" y="3207867"/>
            <a:ext cx="41988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2800">
                <a:latin typeface="Arial"/>
                <a:ea typeface="Arial"/>
                <a:cs typeface="Arial"/>
                <a:sym typeface="Arial"/>
              </a:rPr>
              <a:t>Design Sistem</a:t>
            </a:r>
            <a:endParaRPr b="1" sz="2800">
              <a:latin typeface="Arial"/>
              <a:ea typeface="Arial"/>
              <a:cs typeface="Arial"/>
              <a:sym typeface="Arial"/>
            </a:endParaRPr>
          </a:p>
        </p:txBody>
      </p:sp>
      <p:sp>
        <p:nvSpPr>
          <p:cNvPr id="224" name="Google Shape;224;g2539753f80a_3_162"/>
          <p:cNvSpPr/>
          <p:nvPr/>
        </p:nvSpPr>
        <p:spPr>
          <a:xfrm>
            <a:off x="4739300" y="4213767"/>
            <a:ext cx="722400" cy="708900"/>
          </a:xfrm>
          <a:prstGeom prst="ellipse">
            <a:avLst/>
          </a:prstGeom>
          <a:solidFill>
            <a:srgbClr val="489BA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2539753f80a_3_162"/>
          <p:cNvSpPr txBox="1"/>
          <p:nvPr>
            <p:ph idx="1" type="subTitle"/>
          </p:nvPr>
        </p:nvSpPr>
        <p:spPr>
          <a:xfrm>
            <a:off x="4815300" y="4307150"/>
            <a:ext cx="570300" cy="522000"/>
          </a:xfrm>
          <a:prstGeom prst="rect">
            <a:avLst/>
          </a:prstGeom>
          <a:noFill/>
          <a:ln>
            <a:noFill/>
          </a:ln>
        </p:spPr>
        <p:txBody>
          <a:bodyPr anchorCtr="0" anchor="t" bIns="60925" lIns="121900" spcFirstLastPara="1" rIns="121900" wrap="square" tIns="60925">
            <a:noAutofit/>
          </a:bodyPr>
          <a:lstStyle/>
          <a:p>
            <a:pPr indent="0" lvl="0" marL="0" rtl="0" algn="just">
              <a:lnSpc>
                <a:spcPct val="115000"/>
              </a:lnSpc>
              <a:spcBef>
                <a:spcPts val="1100"/>
              </a:spcBef>
              <a:spcAft>
                <a:spcPts val="0"/>
              </a:spcAft>
              <a:buSzPts val="2300"/>
              <a:buNone/>
            </a:pPr>
            <a:r>
              <a:rPr b="1" lang="en-US" sz="2900">
                <a:solidFill>
                  <a:schemeClr val="lt1"/>
                </a:solidFill>
              </a:rPr>
              <a:t>5</a:t>
            </a:r>
            <a:endParaRPr b="1" sz="2900">
              <a:solidFill>
                <a:schemeClr val="lt1"/>
              </a:solidFill>
            </a:endParaRPr>
          </a:p>
        </p:txBody>
      </p:sp>
      <p:sp>
        <p:nvSpPr>
          <p:cNvPr id="226" name="Google Shape;226;g2539753f80a_3_162"/>
          <p:cNvSpPr txBox="1"/>
          <p:nvPr>
            <p:ph type="title"/>
          </p:nvPr>
        </p:nvSpPr>
        <p:spPr>
          <a:xfrm>
            <a:off x="5656300" y="4186367"/>
            <a:ext cx="41988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2800">
                <a:latin typeface="Arial"/>
                <a:ea typeface="Arial"/>
                <a:cs typeface="Arial"/>
                <a:sym typeface="Arial"/>
              </a:rPr>
              <a:t>Block Diagram</a:t>
            </a:r>
            <a:endParaRPr b="1" sz="2800">
              <a:latin typeface="Arial"/>
              <a:ea typeface="Arial"/>
              <a:cs typeface="Arial"/>
              <a:sym typeface="Arial"/>
            </a:endParaRPr>
          </a:p>
        </p:txBody>
      </p:sp>
      <p:sp>
        <p:nvSpPr>
          <p:cNvPr id="227" name="Google Shape;227;g2539753f80a_3_162"/>
          <p:cNvSpPr/>
          <p:nvPr/>
        </p:nvSpPr>
        <p:spPr>
          <a:xfrm>
            <a:off x="3900900" y="5192267"/>
            <a:ext cx="722400" cy="708900"/>
          </a:xfrm>
          <a:prstGeom prst="ellipse">
            <a:avLst/>
          </a:prstGeom>
          <a:solidFill>
            <a:srgbClr val="489BA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g2539753f80a_3_162"/>
          <p:cNvSpPr txBox="1"/>
          <p:nvPr>
            <p:ph idx="1" type="subTitle"/>
          </p:nvPr>
        </p:nvSpPr>
        <p:spPr>
          <a:xfrm>
            <a:off x="3976900" y="5257700"/>
            <a:ext cx="570300" cy="522000"/>
          </a:xfrm>
          <a:prstGeom prst="rect">
            <a:avLst/>
          </a:prstGeom>
          <a:noFill/>
          <a:ln>
            <a:noFill/>
          </a:ln>
        </p:spPr>
        <p:txBody>
          <a:bodyPr anchorCtr="0" anchor="t" bIns="60925" lIns="121900" spcFirstLastPara="1" rIns="121900" wrap="square" tIns="60925">
            <a:noAutofit/>
          </a:bodyPr>
          <a:lstStyle/>
          <a:p>
            <a:pPr indent="0" lvl="0" marL="0" rtl="0" algn="just">
              <a:lnSpc>
                <a:spcPct val="115000"/>
              </a:lnSpc>
              <a:spcBef>
                <a:spcPts val="1100"/>
              </a:spcBef>
              <a:spcAft>
                <a:spcPts val="0"/>
              </a:spcAft>
              <a:buSzPts val="2300"/>
              <a:buNone/>
            </a:pPr>
            <a:r>
              <a:rPr b="1" lang="en-US" sz="2900">
                <a:solidFill>
                  <a:schemeClr val="lt1"/>
                </a:solidFill>
              </a:rPr>
              <a:t>6</a:t>
            </a:r>
            <a:endParaRPr b="1" sz="2900">
              <a:solidFill>
                <a:schemeClr val="lt1"/>
              </a:solidFill>
            </a:endParaRPr>
          </a:p>
        </p:txBody>
      </p:sp>
      <p:sp>
        <p:nvSpPr>
          <p:cNvPr id="229" name="Google Shape;229;g2539753f80a_3_162"/>
          <p:cNvSpPr txBox="1"/>
          <p:nvPr>
            <p:ph type="title"/>
          </p:nvPr>
        </p:nvSpPr>
        <p:spPr>
          <a:xfrm>
            <a:off x="4817900" y="5164875"/>
            <a:ext cx="4403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2800">
                <a:latin typeface="Arial"/>
                <a:ea typeface="Arial"/>
                <a:cs typeface="Arial"/>
                <a:sym typeface="Arial"/>
              </a:rPr>
              <a:t>Konektifitas </a:t>
            </a:r>
            <a:r>
              <a:rPr lang="en-US" sz="2800">
                <a:solidFill>
                  <a:srgbClr val="44546A"/>
                </a:solidFill>
                <a:latin typeface="Arial"/>
                <a:ea typeface="Arial"/>
                <a:cs typeface="Arial"/>
                <a:sym typeface="Arial"/>
              </a:rPr>
              <a:t> (FlowChart) </a:t>
            </a:r>
            <a:endParaRPr b="1" sz="2800">
              <a:latin typeface="Arial"/>
              <a:ea typeface="Arial"/>
              <a:cs typeface="Arial"/>
              <a:sym typeface="Arial"/>
            </a:endParaRPr>
          </a:p>
        </p:txBody>
      </p:sp>
      <p:cxnSp>
        <p:nvCxnSpPr>
          <p:cNvPr id="230" name="Google Shape;230;g2539753f80a_3_162"/>
          <p:cNvCxnSpPr/>
          <p:nvPr/>
        </p:nvCxnSpPr>
        <p:spPr>
          <a:xfrm>
            <a:off x="9490900" y="2600033"/>
            <a:ext cx="2700" cy="504000"/>
          </a:xfrm>
          <a:prstGeom prst="straightConnector1">
            <a:avLst/>
          </a:prstGeom>
          <a:noFill/>
          <a:ln cap="flat" cmpd="sng" w="28575">
            <a:solidFill>
              <a:schemeClr val="dk2"/>
            </a:solidFill>
            <a:prstDash val="solid"/>
            <a:round/>
            <a:headEnd len="med" w="med" type="oval"/>
            <a:tailEnd len="med" w="med" type="oval"/>
          </a:ln>
        </p:spPr>
      </p:cxnSp>
      <p:sp>
        <p:nvSpPr>
          <p:cNvPr id="231" name="Google Shape;231;g2539753f80a_3_162"/>
          <p:cNvSpPr txBox="1"/>
          <p:nvPr>
            <p:ph type="title"/>
          </p:nvPr>
        </p:nvSpPr>
        <p:spPr>
          <a:xfrm>
            <a:off x="9548633" y="2439567"/>
            <a:ext cx="1220400" cy="362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1700">
                <a:solidFill>
                  <a:srgbClr val="44546A"/>
                </a:solidFill>
                <a:latin typeface="Arial"/>
                <a:ea typeface="Arial"/>
                <a:cs typeface="Arial"/>
                <a:sym typeface="Arial"/>
              </a:rPr>
              <a:t>Hardware</a:t>
            </a:r>
            <a:endParaRPr b="1" sz="2300">
              <a:latin typeface="Playfair Display"/>
              <a:ea typeface="Playfair Display"/>
              <a:cs typeface="Playfair Display"/>
              <a:sym typeface="Playfair Display"/>
            </a:endParaRPr>
          </a:p>
        </p:txBody>
      </p:sp>
      <p:sp>
        <p:nvSpPr>
          <p:cNvPr id="232" name="Google Shape;232;g2539753f80a_3_162"/>
          <p:cNvSpPr txBox="1"/>
          <p:nvPr>
            <p:ph type="title"/>
          </p:nvPr>
        </p:nvSpPr>
        <p:spPr>
          <a:xfrm>
            <a:off x="9615500" y="2801967"/>
            <a:ext cx="1220400" cy="362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1700">
                <a:solidFill>
                  <a:srgbClr val="44546A"/>
                </a:solidFill>
                <a:latin typeface="Arial"/>
                <a:ea typeface="Arial"/>
                <a:cs typeface="Arial"/>
                <a:sym typeface="Arial"/>
              </a:rPr>
              <a:t>Sistem</a:t>
            </a:r>
            <a:endParaRPr b="1" sz="2300">
              <a:latin typeface="Playfair Display"/>
              <a:ea typeface="Playfair Display"/>
              <a:cs typeface="Playfair Display"/>
              <a:sym typeface="Playfair Display"/>
            </a:endParaRPr>
          </a:p>
        </p:txBody>
      </p:sp>
      <p:cxnSp>
        <p:nvCxnSpPr>
          <p:cNvPr id="233" name="Google Shape;233;g2539753f80a_3_162"/>
          <p:cNvCxnSpPr/>
          <p:nvPr/>
        </p:nvCxnSpPr>
        <p:spPr>
          <a:xfrm>
            <a:off x="8916500" y="3781483"/>
            <a:ext cx="2700" cy="504000"/>
          </a:xfrm>
          <a:prstGeom prst="straightConnector1">
            <a:avLst/>
          </a:prstGeom>
          <a:noFill/>
          <a:ln cap="flat" cmpd="sng" w="28575">
            <a:solidFill>
              <a:schemeClr val="dk2"/>
            </a:solidFill>
            <a:prstDash val="solid"/>
            <a:round/>
            <a:headEnd len="med" w="med" type="oval"/>
            <a:tailEnd len="med" w="med" type="oval"/>
          </a:ln>
        </p:spPr>
      </p:cxnSp>
      <p:sp>
        <p:nvSpPr>
          <p:cNvPr id="234" name="Google Shape;234;g2539753f80a_3_162"/>
          <p:cNvSpPr txBox="1"/>
          <p:nvPr>
            <p:ph type="title"/>
          </p:nvPr>
        </p:nvSpPr>
        <p:spPr>
          <a:xfrm>
            <a:off x="8974233" y="3621017"/>
            <a:ext cx="1220400" cy="362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1700">
                <a:solidFill>
                  <a:srgbClr val="44546A"/>
                </a:solidFill>
                <a:latin typeface="Arial"/>
                <a:ea typeface="Arial"/>
                <a:cs typeface="Arial"/>
                <a:sym typeface="Arial"/>
              </a:rPr>
              <a:t>Hardware</a:t>
            </a:r>
            <a:endParaRPr b="1" sz="2300">
              <a:latin typeface="Playfair Display"/>
              <a:ea typeface="Playfair Display"/>
              <a:cs typeface="Playfair Display"/>
              <a:sym typeface="Playfair Display"/>
            </a:endParaRPr>
          </a:p>
        </p:txBody>
      </p:sp>
      <p:sp>
        <p:nvSpPr>
          <p:cNvPr id="235" name="Google Shape;235;g2539753f80a_3_162"/>
          <p:cNvSpPr txBox="1"/>
          <p:nvPr>
            <p:ph type="title"/>
          </p:nvPr>
        </p:nvSpPr>
        <p:spPr>
          <a:xfrm>
            <a:off x="9041100" y="3983417"/>
            <a:ext cx="1220400" cy="362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1700">
                <a:solidFill>
                  <a:srgbClr val="44546A"/>
                </a:solidFill>
                <a:latin typeface="Arial"/>
                <a:ea typeface="Arial"/>
                <a:cs typeface="Arial"/>
                <a:sym typeface="Arial"/>
              </a:rPr>
              <a:t>Sistem</a:t>
            </a:r>
            <a:endParaRPr b="1" sz="2300">
              <a:latin typeface="Playfair Display"/>
              <a:ea typeface="Playfair Display"/>
              <a:cs typeface="Playfair Display"/>
              <a:sym typeface="Playfair Display"/>
            </a:endParaRPr>
          </a:p>
        </p:txBody>
      </p:sp>
      <p:cxnSp>
        <p:nvCxnSpPr>
          <p:cNvPr id="236" name="Google Shape;236;g2539753f80a_3_162"/>
          <p:cNvCxnSpPr/>
          <p:nvPr/>
        </p:nvCxnSpPr>
        <p:spPr>
          <a:xfrm>
            <a:off x="9416200" y="5457292"/>
            <a:ext cx="2700" cy="504000"/>
          </a:xfrm>
          <a:prstGeom prst="straightConnector1">
            <a:avLst/>
          </a:prstGeom>
          <a:noFill/>
          <a:ln cap="flat" cmpd="sng" w="28575">
            <a:solidFill>
              <a:schemeClr val="dk2"/>
            </a:solidFill>
            <a:prstDash val="solid"/>
            <a:round/>
            <a:headEnd len="med" w="med" type="oval"/>
            <a:tailEnd len="med" w="med" type="oval"/>
          </a:ln>
        </p:spPr>
      </p:cxnSp>
      <p:sp>
        <p:nvSpPr>
          <p:cNvPr id="237" name="Google Shape;237;g2539753f80a_3_162"/>
          <p:cNvSpPr txBox="1"/>
          <p:nvPr>
            <p:ph type="title"/>
          </p:nvPr>
        </p:nvSpPr>
        <p:spPr>
          <a:xfrm>
            <a:off x="9416196" y="5308425"/>
            <a:ext cx="1615200" cy="362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1700">
                <a:solidFill>
                  <a:srgbClr val="44546A"/>
                </a:solidFill>
                <a:latin typeface="Arial"/>
                <a:ea typeface="Arial"/>
                <a:cs typeface="Arial"/>
                <a:sym typeface="Arial"/>
              </a:rPr>
              <a:t>Blynk.Cloud</a:t>
            </a:r>
            <a:endParaRPr b="1" sz="2300">
              <a:latin typeface="Playfair Display"/>
              <a:ea typeface="Playfair Display"/>
              <a:cs typeface="Playfair Display"/>
              <a:sym typeface="Playfair Display"/>
            </a:endParaRPr>
          </a:p>
        </p:txBody>
      </p:sp>
      <p:sp>
        <p:nvSpPr>
          <p:cNvPr id="238" name="Google Shape;238;g2539753f80a_3_162"/>
          <p:cNvSpPr txBox="1"/>
          <p:nvPr>
            <p:ph type="title"/>
          </p:nvPr>
        </p:nvSpPr>
        <p:spPr>
          <a:xfrm>
            <a:off x="9483063" y="5670825"/>
            <a:ext cx="1732500" cy="3624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1700">
                <a:solidFill>
                  <a:srgbClr val="44546A"/>
                </a:solidFill>
                <a:latin typeface="Arial"/>
                <a:ea typeface="Arial"/>
                <a:cs typeface="Arial"/>
                <a:sym typeface="Arial"/>
              </a:rPr>
              <a:t>BOT Telegram</a:t>
            </a:r>
            <a:endParaRPr b="1" sz="2300">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539753f80a_1_14"/>
          <p:cNvSpPr txBox="1"/>
          <p:nvPr>
            <p:ph type="title"/>
          </p:nvPr>
        </p:nvSpPr>
        <p:spPr>
          <a:xfrm>
            <a:off x="415600" y="383999"/>
            <a:ext cx="113607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rgbClr val="18919B"/>
              </a:buClr>
              <a:buSzPts val="2800"/>
              <a:buFont typeface="Poppins SemiBold"/>
              <a:buNone/>
            </a:pPr>
            <a:r>
              <a:rPr lang="en-US"/>
              <a:t>FireFly - Smoke Detector</a:t>
            </a:r>
            <a:endParaRPr/>
          </a:p>
        </p:txBody>
      </p:sp>
      <p:sp>
        <p:nvSpPr>
          <p:cNvPr id="244" name="Google Shape;244;g2539753f80a_1_14"/>
          <p:cNvSpPr txBox="1"/>
          <p:nvPr>
            <p:ph idx="1" type="subTitle"/>
          </p:nvPr>
        </p:nvSpPr>
        <p:spPr>
          <a:xfrm>
            <a:off x="415600" y="1296000"/>
            <a:ext cx="6566700" cy="4794000"/>
          </a:xfrm>
          <a:prstGeom prst="rect">
            <a:avLst/>
          </a:prstGeom>
          <a:noFill/>
          <a:ln>
            <a:noFill/>
          </a:ln>
        </p:spPr>
        <p:txBody>
          <a:bodyPr anchorCtr="0" anchor="t" bIns="60925" lIns="121900" spcFirstLastPara="1" rIns="121900" wrap="square" tIns="60925">
            <a:noAutofit/>
          </a:bodyPr>
          <a:lstStyle/>
          <a:p>
            <a:pPr indent="0" lvl="0" marL="0" rtl="0" algn="just">
              <a:lnSpc>
                <a:spcPct val="90000"/>
              </a:lnSpc>
              <a:spcBef>
                <a:spcPts val="1000"/>
              </a:spcBef>
              <a:spcAft>
                <a:spcPts val="0"/>
              </a:spcAft>
              <a:buSzPts val="523"/>
              <a:buNone/>
            </a:pPr>
            <a:r>
              <a:rPr lang="en-US" sz="1809">
                <a:latin typeface="Arial"/>
                <a:ea typeface="Arial"/>
                <a:cs typeface="Arial"/>
                <a:sym typeface="Arial"/>
              </a:rPr>
              <a:t>Pujasera (Pusat Jajanan Kuliner) seringkali belum dilengkapi dengan perangkat pendeteksi asap yang memadai. Kurangnya kesadaran akan risiko kebakaran dan keterbatasan tindakan pencegahan menjadi permasalahan utama. Solusinya adalah memasang smoke detector di seluruh pujasera. Smoke detector dapat mendeteksi asap secara dini, memicu respons cepat dan otomatis, serta meningkatkan keselamatan penghuni pujasera. Pemasangan smoke detector juga dapat mencegah kerusakan dan kerugian ekonomi akibat kebakaran. Penting bagi pemilik dan pengelola pujasera untuk memasang dan menjaga perangkat tersebut dalam kondisi baik. Oleh karena itu kami membuat FireFly untuk mengatasi permasalahan yang telah terintegrasi melalui Bot Telegram dan BLYNK sebagai media komunikasinya</a:t>
            </a:r>
            <a:endParaRPr sz="1809">
              <a:latin typeface="Arial"/>
              <a:ea typeface="Arial"/>
              <a:cs typeface="Arial"/>
              <a:sym typeface="Arial"/>
            </a:endParaRPr>
          </a:p>
        </p:txBody>
      </p:sp>
      <p:pic>
        <p:nvPicPr>
          <p:cNvPr id="245" name="Google Shape;245;g2539753f80a_1_14"/>
          <p:cNvPicPr preferRelativeResize="0"/>
          <p:nvPr/>
        </p:nvPicPr>
        <p:blipFill>
          <a:blip r:embed="rId3">
            <a:alphaModFix/>
          </a:blip>
          <a:stretch>
            <a:fillRect/>
          </a:stretch>
        </p:blipFill>
        <p:spPr>
          <a:xfrm>
            <a:off x="6101050" y="-405950"/>
            <a:ext cx="6698850" cy="669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
          <p:cNvSpPr txBox="1"/>
          <p:nvPr>
            <p:ph type="title"/>
          </p:nvPr>
        </p:nvSpPr>
        <p:spPr>
          <a:xfrm>
            <a:off x="415650" y="423175"/>
            <a:ext cx="9316200" cy="763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rgbClr val="18919B"/>
              </a:buClr>
              <a:buSzPts val="2800"/>
              <a:buFont typeface="Poppins SemiBold"/>
              <a:buNone/>
            </a:pPr>
            <a:r>
              <a:rPr lang="en-US"/>
              <a:t>Pembahasan batasan, dan rumusan masalah</a:t>
            </a:r>
            <a:endParaRPr/>
          </a:p>
        </p:txBody>
      </p:sp>
      <p:sp>
        <p:nvSpPr>
          <p:cNvPr id="251" name="Google Shape;251;p4"/>
          <p:cNvSpPr txBox="1"/>
          <p:nvPr>
            <p:ph idx="1" type="subTitle"/>
          </p:nvPr>
        </p:nvSpPr>
        <p:spPr>
          <a:xfrm>
            <a:off x="415600" y="1377008"/>
            <a:ext cx="11360700" cy="4794000"/>
          </a:xfrm>
          <a:prstGeom prst="rect">
            <a:avLst/>
          </a:prstGeom>
          <a:noFill/>
          <a:ln>
            <a:noFill/>
          </a:ln>
        </p:spPr>
        <p:txBody>
          <a:bodyPr anchorCtr="0" anchor="t" bIns="60925" lIns="121900" spcFirstLastPara="1" rIns="121900" wrap="square" tIns="60925">
            <a:normAutofit/>
          </a:bodyPr>
          <a:lstStyle/>
          <a:p>
            <a:pPr indent="0" lvl="0" marL="0" rtl="0" algn="just">
              <a:lnSpc>
                <a:spcPct val="100000"/>
              </a:lnSpc>
              <a:spcBef>
                <a:spcPts val="1000"/>
              </a:spcBef>
              <a:spcAft>
                <a:spcPts val="0"/>
              </a:spcAft>
              <a:buNone/>
            </a:pPr>
            <a:r>
              <a:rPr b="1" lang="en-US" sz="2000">
                <a:latin typeface="Arial"/>
                <a:ea typeface="Arial"/>
                <a:cs typeface="Arial"/>
                <a:sym typeface="Arial"/>
              </a:rPr>
              <a:t>Rumusan masalah :</a:t>
            </a:r>
            <a:endParaRPr b="1" sz="2000">
              <a:latin typeface="Arial"/>
              <a:ea typeface="Arial"/>
              <a:cs typeface="Arial"/>
              <a:sym typeface="Arial"/>
            </a:endParaRPr>
          </a:p>
          <a:p>
            <a:pPr indent="-419090" lvl="0" marL="914377" rtl="0" algn="just">
              <a:lnSpc>
                <a:spcPct val="100000"/>
              </a:lnSpc>
              <a:spcBef>
                <a:spcPts val="0"/>
              </a:spcBef>
              <a:spcAft>
                <a:spcPts val="0"/>
              </a:spcAft>
              <a:buSzPts val="1400"/>
              <a:buChar char="●"/>
            </a:pPr>
            <a:r>
              <a:rPr lang="en-US" sz="1800">
                <a:latin typeface="Arial"/>
                <a:ea typeface="Arial"/>
                <a:cs typeface="Arial"/>
                <a:sym typeface="Arial"/>
              </a:rPr>
              <a:t>bagaimana merancang dan membuat alat monitoring kadar asap / kualitas udara</a:t>
            </a:r>
            <a:endParaRPr sz="1800">
              <a:latin typeface="Arial"/>
              <a:ea typeface="Arial"/>
              <a:cs typeface="Arial"/>
              <a:sym typeface="Arial"/>
            </a:endParaRPr>
          </a:p>
          <a:p>
            <a:pPr indent="-419089" lvl="0" marL="914377" rtl="0" algn="just">
              <a:lnSpc>
                <a:spcPct val="100000"/>
              </a:lnSpc>
              <a:spcBef>
                <a:spcPts val="0"/>
              </a:spcBef>
              <a:spcAft>
                <a:spcPts val="0"/>
              </a:spcAft>
              <a:buSzPts val="1400"/>
              <a:buChar char="●"/>
            </a:pPr>
            <a:r>
              <a:rPr lang="en-US" sz="1800">
                <a:latin typeface="Arial"/>
                <a:ea typeface="Arial"/>
                <a:cs typeface="Arial"/>
                <a:sym typeface="Arial"/>
              </a:rPr>
              <a:t>bagaimana merancang dan membuat sistem monitoring kadar asap/ kualitas udara</a:t>
            </a:r>
            <a:endParaRPr sz="1800">
              <a:latin typeface="Arial"/>
              <a:ea typeface="Arial"/>
              <a:cs typeface="Arial"/>
              <a:sym typeface="Arial"/>
            </a:endParaRPr>
          </a:p>
          <a:p>
            <a:pPr indent="0" lvl="0" marL="0" rtl="0" algn="just">
              <a:lnSpc>
                <a:spcPct val="100000"/>
              </a:lnSpc>
              <a:spcBef>
                <a:spcPts val="0"/>
              </a:spcBef>
              <a:spcAft>
                <a:spcPts val="0"/>
              </a:spcAft>
              <a:buNone/>
            </a:pPr>
            <a:r>
              <a:rPr b="1" lang="en-US" sz="2000">
                <a:latin typeface="Arial"/>
                <a:ea typeface="Arial"/>
                <a:cs typeface="Arial"/>
                <a:sym typeface="Arial"/>
              </a:rPr>
              <a:t>Batasan masalah :</a:t>
            </a:r>
            <a:endParaRPr b="1" sz="2000">
              <a:latin typeface="Arial"/>
              <a:ea typeface="Arial"/>
              <a:cs typeface="Arial"/>
              <a:sym typeface="Arial"/>
            </a:endParaRPr>
          </a:p>
          <a:p>
            <a:pPr indent="-419090" lvl="0" marL="914377" rtl="0" algn="just">
              <a:lnSpc>
                <a:spcPct val="100000"/>
              </a:lnSpc>
              <a:spcBef>
                <a:spcPts val="0"/>
              </a:spcBef>
              <a:spcAft>
                <a:spcPts val="0"/>
              </a:spcAft>
              <a:buSzPts val="1400"/>
              <a:buChar char="●"/>
            </a:pPr>
            <a:r>
              <a:rPr lang="en-US" sz="1800">
                <a:latin typeface="Arial"/>
                <a:ea typeface="Arial"/>
                <a:cs typeface="Arial"/>
                <a:sym typeface="Arial"/>
              </a:rPr>
              <a:t>Mempertimbangkan parameter-parameter kualitas udara, termasuk partikel udara, gas berbahaya</a:t>
            </a:r>
            <a:endParaRPr sz="1800">
              <a:latin typeface="Arial"/>
              <a:ea typeface="Arial"/>
              <a:cs typeface="Arial"/>
              <a:sym typeface="Arial"/>
            </a:endParaRPr>
          </a:p>
          <a:p>
            <a:pPr indent="-419090" lvl="0" marL="914377" rtl="0" algn="just">
              <a:lnSpc>
                <a:spcPct val="100000"/>
              </a:lnSpc>
              <a:spcBef>
                <a:spcPts val="0"/>
              </a:spcBef>
              <a:spcAft>
                <a:spcPts val="0"/>
              </a:spcAft>
              <a:buSzPts val="1400"/>
              <a:buChar char="●"/>
            </a:pPr>
            <a:r>
              <a:rPr lang="en-US" sz="1800">
                <a:latin typeface="Arial"/>
                <a:ea typeface="Arial"/>
                <a:cs typeface="Arial"/>
                <a:sym typeface="Arial"/>
              </a:rPr>
              <a:t>Menyelidiki penggunaan sensor-sensor yang terhubung dengan sistem monitoring IoT untuk mendeteksi tingkat kadar asap secara real-time.</a:t>
            </a:r>
            <a:endParaRPr sz="1800">
              <a:latin typeface="Arial"/>
              <a:ea typeface="Arial"/>
              <a:cs typeface="Arial"/>
              <a:sym typeface="Arial"/>
            </a:endParaRPr>
          </a:p>
          <a:p>
            <a:pPr indent="-419089" lvl="0" marL="914377" rtl="0" algn="just">
              <a:lnSpc>
                <a:spcPct val="100000"/>
              </a:lnSpc>
              <a:spcBef>
                <a:spcPts val="0"/>
              </a:spcBef>
              <a:spcAft>
                <a:spcPts val="0"/>
              </a:spcAft>
              <a:buSzPts val="1400"/>
              <a:buChar char="●"/>
            </a:pPr>
            <a:r>
              <a:rPr lang="en-US" sz="1800">
                <a:latin typeface="Arial"/>
                <a:ea typeface="Arial"/>
                <a:cs typeface="Arial"/>
                <a:sym typeface="Arial"/>
              </a:rPr>
              <a:t>Tidak mempertimbangkan aspek lain dari lingkungan, seperti suhu, kelembaban, atau kebisingan, kecuali jika terkait langsung dengan kualitas udara atau kadar asap.</a:t>
            </a:r>
            <a:endParaRPr sz="1800">
              <a:latin typeface="Arial"/>
              <a:ea typeface="Arial"/>
              <a:cs typeface="Arial"/>
              <a:sym typeface="Arial"/>
            </a:endParaRPr>
          </a:p>
          <a:p>
            <a:pPr indent="-444489" lvl="0" marL="914377" rtl="0" algn="just">
              <a:lnSpc>
                <a:spcPct val="100000"/>
              </a:lnSpc>
              <a:spcBef>
                <a:spcPts val="0"/>
              </a:spcBef>
              <a:spcAft>
                <a:spcPts val="0"/>
              </a:spcAft>
              <a:buSzPts val="1800"/>
              <a:buFont typeface="Arial"/>
              <a:buChar char="●"/>
            </a:pPr>
            <a:r>
              <a:rPr lang="en-US" sz="1800">
                <a:latin typeface="Arial"/>
                <a:ea typeface="Arial"/>
                <a:cs typeface="Arial"/>
                <a:sym typeface="Arial"/>
              </a:rPr>
              <a:t>Kadar asap yang digunakan berada pada range 0-100</a:t>
            </a:r>
            <a:endParaRPr sz="1800">
              <a:latin typeface="Arial"/>
              <a:ea typeface="Arial"/>
              <a:cs typeface="Arial"/>
              <a:sym typeface="Arial"/>
            </a:endParaRPr>
          </a:p>
          <a:p>
            <a:pPr indent="-444490" lvl="0" marL="914377" rtl="0" algn="just">
              <a:lnSpc>
                <a:spcPct val="100000"/>
              </a:lnSpc>
              <a:spcBef>
                <a:spcPts val="0"/>
              </a:spcBef>
              <a:spcAft>
                <a:spcPts val="0"/>
              </a:spcAft>
              <a:buSzPts val="1800"/>
              <a:buFont typeface="Arial"/>
              <a:buChar char="●"/>
            </a:pPr>
            <a:r>
              <a:rPr lang="en-US" sz="1800">
                <a:latin typeface="Arial"/>
                <a:ea typeface="Arial"/>
                <a:cs typeface="Arial"/>
                <a:sym typeface="Arial"/>
              </a:rPr>
              <a:t>Ambang batas aman asap berada pada nilai 10</a:t>
            </a:r>
            <a:endParaRPr sz="1800">
              <a:latin typeface="Arial"/>
              <a:ea typeface="Arial"/>
              <a:cs typeface="Arial"/>
              <a:sym typeface="Arial"/>
            </a:endParaRPr>
          </a:p>
        </p:txBody>
      </p:sp>
      <p:pic>
        <p:nvPicPr>
          <p:cNvPr id="252" name="Google Shape;252;p4"/>
          <p:cNvPicPr preferRelativeResize="0"/>
          <p:nvPr/>
        </p:nvPicPr>
        <p:blipFill>
          <a:blip r:embed="rId3">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9"/>
          <p:cNvSpPr txBox="1"/>
          <p:nvPr>
            <p:ph type="title"/>
          </p:nvPr>
        </p:nvSpPr>
        <p:spPr>
          <a:xfrm>
            <a:off x="415600" y="383999"/>
            <a:ext cx="11360800" cy="7636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rgbClr val="18919B"/>
              </a:buClr>
              <a:buSzPts val="2800"/>
              <a:buFont typeface="Poppins SemiBold"/>
              <a:buNone/>
            </a:pPr>
            <a:r>
              <a:rPr lang="en-US"/>
              <a:t>Rancangan desain sistem IoT</a:t>
            </a:r>
            <a:endParaRPr/>
          </a:p>
        </p:txBody>
      </p:sp>
      <p:sp>
        <p:nvSpPr>
          <p:cNvPr id="258" name="Google Shape;258;p9"/>
          <p:cNvSpPr txBox="1"/>
          <p:nvPr>
            <p:ph idx="1" type="subTitle"/>
          </p:nvPr>
        </p:nvSpPr>
        <p:spPr>
          <a:xfrm>
            <a:off x="415600" y="1296008"/>
            <a:ext cx="11360800" cy="4794000"/>
          </a:xfrm>
          <a:prstGeom prst="rect">
            <a:avLst/>
          </a:prstGeom>
          <a:noFill/>
          <a:ln>
            <a:noFill/>
          </a:ln>
        </p:spPr>
        <p:txBody>
          <a:bodyPr anchorCtr="0" anchor="t" bIns="60925" lIns="121900" spcFirstLastPara="1" rIns="121900" wrap="square" tIns="60925">
            <a:normAutofit/>
          </a:bodyPr>
          <a:lstStyle/>
          <a:p>
            <a:pPr indent="-342900" lvl="0" marL="457200" rtl="0" algn="l">
              <a:lnSpc>
                <a:spcPct val="100000"/>
              </a:lnSpc>
              <a:spcBef>
                <a:spcPts val="1000"/>
              </a:spcBef>
              <a:spcAft>
                <a:spcPts val="0"/>
              </a:spcAft>
              <a:buSzPts val="1800"/>
              <a:buFont typeface="Arial"/>
              <a:buAutoNum type="arabicPeriod"/>
            </a:pPr>
            <a:r>
              <a:rPr lang="en-US" sz="1800">
                <a:latin typeface="Arial"/>
                <a:ea typeface="Arial"/>
                <a:cs typeface="Arial"/>
                <a:sym typeface="Arial"/>
              </a:rPr>
              <a:t>Sensor asap MQ135</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Microcontroler ESP32</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Buzzer</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Relay</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LED RGB</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Software dan paltform cloud (Bot telegram dan BLYNK)</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Box Enclosure</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Integrasi dengan sistem keamanan rumah </a:t>
            </a:r>
            <a:r>
              <a:rPr lang="en-US" sz="1800">
                <a:latin typeface="Arial"/>
                <a:ea typeface="Arial"/>
                <a:cs typeface="Arial"/>
                <a:sym typeface="Arial"/>
              </a:rPr>
              <a:t>pintar</a:t>
            </a:r>
            <a:endParaRPr sz="1800">
              <a:latin typeface="Arial"/>
              <a:ea typeface="Arial"/>
              <a:cs typeface="Arial"/>
              <a:sym typeface="Arial"/>
            </a:endParaRPr>
          </a:p>
        </p:txBody>
      </p:sp>
      <p:pic>
        <p:nvPicPr>
          <p:cNvPr id="259" name="Google Shape;259;p9"/>
          <p:cNvPicPr preferRelativeResize="0"/>
          <p:nvPr/>
        </p:nvPicPr>
        <p:blipFill>
          <a:blip r:embed="rId3">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3"/>
          <p:cNvSpPr txBox="1"/>
          <p:nvPr>
            <p:ph type="title"/>
          </p:nvPr>
        </p:nvSpPr>
        <p:spPr>
          <a:xfrm>
            <a:off x="415600" y="383999"/>
            <a:ext cx="11360800" cy="763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a:t>Pemilihan platform software dan hardware		</a:t>
            </a:r>
            <a:endParaRPr/>
          </a:p>
        </p:txBody>
      </p:sp>
      <p:sp>
        <p:nvSpPr>
          <p:cNvPr id="265" name="Google Shape;265;p13"/>
          <p:cNvSpPr txBox="1"/>
          <p:nvPr>
            <p:ph idx="1" type="subTitle"/>
          </p:nvPr>
        </p:nvSpPr>
        <p:spPr>
          <a:xfrm>
            <a:off x="837200" y="1678483"/>
            <a:ext cx="10517700" cy="44601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1000"/>
              </a:spcBef>
              <a:spcAft>
                <a:spcPts val="0"/>
              </a:spcAft>
              <a:buNone/>
            </a:pPr>
            <a:r>
              <a:rPr b="1" lang="en-US" sz="2000">
                <a:latin typeface="Arial"/>
                <a:ea typeface="Arial"/>
                <a:cs typeface="Arial"/>
                <a:sym typeface="Arial"/>
              </a:rPr>
              <a:t>Platform Software:</a:t>
            </a:r>
            <a:endParaRPr b="1" sz="2000">
              <a:latin typeface="Arial"/>
              <a:ea typeface="Arial"/>
              <a:cs typeface="Arial"/>
              <a:sym typeface="Arial"/>
            </a:endParaRPr>
          </a:p>
          <a:p>
            <a:pPr indent="-342900" lvl="0" marL="457200" rtl="0" algn="l">
              <a:lnSpc>
                <a:spcPct val="100000"/>
              </a:lnSpc>
              <a:spcBef>
                <a:spcPts val="1000"/>
              </a:spcBef>
              <a:spcAft>
                <a:spcPts val="0"/>
              </a:spcAft>
              <a:buSzPts val="1800"/>
              <a:buFont typeface="Arial"/>
              <a:buAutoNum type="arabicPeriod"/>
            </a:pPr>
            <a:r>
              <a:rPr lang="en-US" sz="1800">
                <a:latin typeface="Arial"/>
                <a:ea typeface="Arial"/>
                <a:cs typeface="Arial"/>
                <a:sym typeface="Arial"/>
              </a:rPr>
              <a:t>Penggunaan platform bot telegram untuk </a:t>
            </a:r>
            <a:r>
              <a:rPr i="1" lang="en-US" sz="1800">
                <a:latin typeface="Arial"/>
                <a:ea typeface="Arial"/>
                <a:cs typeface="Arial"/>
                <a:sym typeface="Arial"/>
              </a:rPr>
              <a:t>Mobile</a:t>
            </a:r>
            <a:endParaRPr i="1"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Penggunaan platform blynk untuk </a:t>
            </a:r>
            <a:r>
              <a:rPr i="1" lang="en-US" sz="1800">
                <a:latin typeface="Arial"/>
                <a:ea typeface="Arial"/>
                <a:cs typeface="Arial"/>
                <a:sym typeface="Arial"/>
              </a:rPr>
              <a:t>Mobile</a:t>
            </a:r>
            <a:r>
              <a:rPr lang="en-US" sz="1800">
                <a:latin typeface="Arial"/>
                <a:ea typeface="Arial"/>
                <a:cs typeface="Arial"/>
                <a:sym typeface="Arial"/>
              </a:rPr>
              <a:t> dan Website</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Penggunaan Arduino IDE / platform IDE untuk membuat program FireFly</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Penggunaan </a:t>
            </a:r>
            <a:r>
              <a:rPr i="1" lang="en-US" sz="1800">
                <a:latin typeface="Arial"/>
                <a:ea typeface="Arial"/>
                <a:cs typeface="Arial"/>
                <a:sym typeface="Arial"/>
              </a:rPr>
              <a:t>Microsoft Word</a:t>
            </a:r>
            <a:r>
              <a:rPr lang="en-US" sz="1800">
                <a:latin typeface="Arial"/>
                <a:ea typeface="Arial"/>
                <a:cs typeface="Arial"/>
                <a:sym typeface="Arial"/>
              </a:rPr>
              <a:t> untuk membuat alur flowcart program</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Penggunaan Fritzing untuk membuat </a:t>
            </a:r>
            <a:r>
              <a:rPr i="1" lang="en-US" sz="1800">
                <a:latin typeface="Arial"/>
                <a:ea typeface="Arial"/>
                <a:cs typeface="Arial"/>
                <a:sym typeface="Arial"/>
              </a:rPr>
              <a:t>hardware design</a:t>
            </a:r>
            <a:r>
              <a:rPr lang="en-US" sz="1800">
                <a:latin typeface="Arial"/>
                <a:ea typeface="Arial"/>
                <a:cs typeface="Arial"/>
                <a:sym typeface="Arial"/>
              </a:rPr>
              <a:t> produk</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1800">
                <a:latin typeface="Arial"/>
                <a:ea typeface="Arial"/>
                <a:cs typeface="Arial"/>
                <a:sym typeface="Arial"/>
              </a:rPr>
              <a:t>Penggunaan Figma untuk membuat block diagram program</a:t>
            </a:r>
            <a:endParaRPr sz="1800">
              <a:latin typeface="Arial"/>
              <a:ea typeface="Arial"/>
              <a:cs typeface="Arial"/>
              <a:sym typeface="Arial"/>
            </a:endParaRPr>
          </a:p>
          <a:p>
            <a:pPr indent="0" lvl="0" marL="0" rtl="0" algn="l">
              <a:lnSpc>
                <a:spcPct val="100000"/>
              </a:lnSpc>
              <a:spcBef>
                <a:spcPts val="1000"/>
              </a:spcBef>
              <a:spcAft>
                <a:spcPts val="0"/>
              </a:spcAft>
              <a:buNone/>
            </a:pPr>
            <a:r>
              <a:rPr b="1" lang="en-US" sz="2000">
                <a:latin typeface="Arial"/>
                <a:ea typeface="Arial"/>
                <a:cs typeface="Arial"/>
                <a:sym typeface="Arial"/>
              </a:rPr>
              <a:t>Platform hardware :</a:t>
            </a:r>
            <a:endParaRPr b="1" sz="2000">
              <a:latin typeface="Arial"/>
              <a:ea typeface="Arial"/>
              <a:cs typeface="Arial"/>
              <a:sym typeface="Arial"/>
            </a:endParaRPr>
          </a:p>
          <a:p>
            <a:pPr indent="-342900" lvl="0" marL="457200" rtl="0" algn="l">
              <a:spcBef>
                <a:spcPts val="1000"/>
              </a:spcBef>
              <a:spcAft>
                <a:spcPts val="0"/>
              </a:spcAft>
              <a:buSzPts val="1800"/>
              <a:buAutoNum type="arabicPeriod"/>
            </a:pPr>
            <a:r>
              <a:rPr lang="en-US" sz="1800">
                <a:latin typeface="Arial"/>
                <a:ea typeface="Arial"/>
                <a:cs typeface="Arial"/>
                <a:sym typeface="Arial"/>
              </a:rPr>
              <a:t>Sensor asap MQ135</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Microcontroler ESP32</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Buzzer</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Relay</a:t>
            </a:r>
            <a:endParaRPr sz="1800">
              <a:latin typeface="Arial"/>
              <a:ea typeface="Arial"/>
              <a:cs typeface="Arial"/>
              <a:sym typeface="Arial"/>
            </a:endParaRPr>
          </a:p>
          <a:p>
            <a:pPr indent="-342900" lvl="0" marL="457200" rtl="0" algn="l">
              <a:spcBef>
                <a:spcPts val="0"/>
              </a:spcBef>
              <a:spcAft>
                <a:spcPts val="0"/>
              </a:spcAft>
              <a:buSzPts val="1800"/>
              <a:buAutoNum type="arabicPeriod"/>
            </a:pPr>
            <a:r>
              <a:rPr lang="en-US" sz="1800">
                <a:latin typeface="Arial"/>
                <a:ea typeface="Arial"/>
                <a:cs typeface="Arial"/>
                <a:sym typeface="Arial"/>
              </a:rPr>
              <a:t>LED RGB</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Box Enclosure</a:t>
            </a:r>
            <a:endParaRPr sz="1800">
              <a:latin typeface="Arial"/>
              <a:ea typeface="Arial"/>
              <a:cs typeface="Arial"/>
              <a:sym typeface="Arial"/>
            </a:endParaRPr>
          </a:p>
        </p:txBody>
      </p:sp>
      <p:pic>
        <p:nvPicPr>
          <p:cNvPr id="266" name="Google Shape;266;p13"/>
          <p:cNvPicPr preferRelativeResize="0"/>
          <p:nvPr/>
        </p:nvPicPr>
        <p:blipFill>
          <a:blip r:embed="rId3">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0"/>
          <p:cNvSpPr txBox="1"/>
          <p:nvPr>
            <p:ph type="title"/>
          </p:nvPr>
        </p:nvSpPr>
        <p:spPr>
          <a:xfrm>
            <a:off x="415600" y="383999"/>
            <a:ext cx="11360800" cy="763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sz="3666"/>
              <a:t>Hardware design</a:t>
            </a:r>
            <a:endParaRPr sz="3666"/>
          </a:p>
        </p:txBody>
      </p:sp>
      <p:pic>
        <p:nvPicPr>
          <p:cNvPr id="272" name="Google Shape;272;p20"/>
          <p:cNvPicPr preferRelativeResize="0"/>
          <p:nvPr/>
        </p:nvPicPr>
        <p:blipFill>
          <a:blip r:embed="rId3">
            <a:alphaModFix/>
          </a:blip>
          <a:stretch>
            <a:fillRect/>
          </a:stretch>
        </p:blipFill>
        <p:spPr>
          <a:xfrm>
            <a:off x="1635988" y="1147600"/>
            <a:ext cx="8774838" cy="4476750"/>
          </a:xfrm>
          <a:prstGeom prst="rect">
            <a:avLst/>
          </a:prstGeom>
          <a:noFill/>
          <a:ln>
            <a:noFill/>
          </a:ln>
        </p:spPr>
      </p:pic>
      <p:pic>
        <p:nvPicPr>
          <p:cNvPr id="273" name="Google Shape;273;p20"/>
          <p:cNvPicPr preferRelativeResize="0"/>
          <p:nvPr/>
        </p:nvPicPr>
        <p:blipFill>
          <a:blip r:embed="rId4">
            <a:alphaModFix/>
          </a:blip>
          <a:stretch>
            <a:fillRect/>
          </a:stretch>
        </p:blipFill>
        <p:spPr>
          <a:xfrm>
            <a:off x="10701850" y="-380175"/>
            <a:ext cx="1757175" cy="175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title"/>
          </p:nvPr>
        </p:nvSpPr>
        <p:spPr>
          <a:xfrm>
            <a:off x="415600" y="383999"/>
            <a:ext cx="11360800" cy="763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800"/>
              <a:buNone/>
            </a:pPr>
            <a:r>
              <a:rPr lang="en-US"/>
              <a:t>Hardware design Implementation</a:t>
            </a:r>
            <a:endParaRPr/>
          </a:p>
        </p:txBody>
      </p:sp>
      <p:pic>
        <p:nvPicPr>
          <p:cNvPr id="279" name="Google Shape;279;p21"/>
          <p:cNvPicPr preferRelativeResize="0"/>
          <p:nvPr/>
        </p:nvPicPr>
        <p:blipFill rotWithShape="1">
          <a:blip r:embed="rId3">
            <a:alphaModFix/>
          </a:blip>
          <a:srcRect b="0" l="0" r="0" t="0"/>
          <a:stretch/>
        </p:blipFill>
        <p:spPr>
          <a:xfrm>
            <a:off x="4349751" y="1262416"/>
            <a:ext cx="3492500" cy="4508500"/>
          </a:xfrm>
          <a:prstGeom prst="rect">
            <a:avLst/>
          </a:prstGeom>
          <a:noFill/>
          <a:ln>
            <a:noFill/>
          </a:ln>
        </p:spPr>
      </p:pic>
      <p:sp>
        <p:nvSpPr>
          <p:cNvPr id="280" name="Google Shape;280;p21"/>
          <p:cNvSpPr/>
          <p:nvPr/>
        </p:nvSpPr>
        <p:spPr>
          <a:xfrm rot="1129842">
            <a:off x="5178592" y="2316224"/>
            <a:ext cx="247233" cy="558407"/>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1"/>
          <p:cNvPicPr preferRelativeResize="0"/>
          <p:nvPr/>
        </p:nvPicPr>
        <p:blipFill>
          <a:blip r:embed="rId4">
            <a:alphaModFix/>
          </a:blip>
          <a:stretch>
            <a:fillRect/>
          </a:stretch>
        </p:blipFill>
        <p:spPr>
          <a:xfrm>
            <a:off x="10701850" y="-380175"/>
            <a:ext cx="1757175" cy="175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EA6AD"/>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2023-06-18T17:04:11Z</dcterms:created>
  <dc:creator>USER</dc:creator>
</cp:coreProperties>
</file>